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676" r:id="rId3"/>
    <p:sldMasterId id="2147483678" r:id="rId4"/>
    <p:sldMasterId id="2147483680" r:id="rId5"/>
  </p:sldMasterIdLst>
  <p:notesMasterIdLst>
    <p:notesMasterId r:id="rId74"/>
  </p:notesMasterIdLst>
  <p:sldIdLst>
    <p:sldId id="435" r:id="rId6"/>
    <p:sldId id="433" r:id="rId7"/>
    <p:sldId id="432" r:id="rId8"/>
    <p:sldId id="1141" r:id="rId9"/>
    <p:sldId id="1142" r:id="rId10"/>
    <p:sldId id="434" r:id="rId11"/>
    <p:sldId id="443" r:id="rId12"/>
    <p:sldId id="428" r:id="rId13"/>
    <p:sldId id="444" r:id="rId14"/>
    <p:sldId id="412" r:id="rId15"/>
    <p:sldId id="436" r:id="rId16"/>
    <p:sldId id="437" r:id="rId17"/>
    <p:sldId id="438" r:id="rId18"/>
    <p:sldId id="429" r:id="rId19"/>
    <p:sldId id="439" r:id="rId20"/>
    <p:sldId id="440" r:id="rId21"/>
    <p:sldId id="441" r:id="rId22"/>
    <p:sldId id="442" r:id="rId23"/>
    <p:sldId id="430" r:id="rId24"/>
    <p:sldId id="431" r:id="rId25"/>
    <p:sldId id="347" r:id="rId26"/>
    <p:sldId id="348" r:id="rId27"/>
    <p:sldId id="449" r:id="rId28"/>
    <p:sldId id="450" r:id="rId29"/>
    <p:sldId id="409" r:id="rId30"/>
    <p:sldId id="413" r:id="rId31"/>
    <p:sldId id="308" r:id="rId32"/>
    <p:sldId id="448" r:id="rId33"/>
    <p:sldId id="314" r:id="rId34"/>
    <p:sldId id="342" r:id="rId35"/>
    <p:sldId id="414" r:id="rId36"/>
    <p:sldId id="415" r:id="rId37"/>
    <p:sldId id="416" r:id="rId38"/>
    <p:sldId id="417" r:id="rId39"/>
    <p:sldId id="418" r:id="rId40"/>
    <p:sldId id="419" r:id="rId41"/>
    <p:sldId id="420" r:id="rId42"/>
    <p:sldId id="421" r:id="rId43"/>
    <p:sldId id="422" r:id="rId44"/>
    <p:sldId id="423" r:id="rId45"/>
    <p:sldId id="424" r:id="rId46"/>
    <p:sldId id="425" r:id="rId47"/>
    <p:sldId id="426" r:id="rId48"/>
    <p:sldId id="427" r:id="rId49"/>
    <p:sldId id="401" r:id="rId50"/>
    <p:sldId id="402" r:id="rId51"/>
    <p:sldId id="403" r:id="rId52"/>
    <p:sldId id="404" r:id="rId53"/>
    <p:sldId id="405" r:id="rId54"/>
    <p:sldId id="259" r:id="rId55"/>
    <p:sldId id="260" r:id="rId56"/>
    <p:sldId id="323" r:id="rId57"/>
    <p:sldId id="324" r:id="rId58"/>
    <p:sldId id="325" r:id="rId59"/>
    <p:sldId id="265" r:id="rId60"/>
    <p:sldId id="309" r:id="rId61"/>
    <p:sldId id="446" r:id="rId62"/>
    <p:sldId id="310" r:id="rId63"/>
    <p:sldId id="445" r:id="rId64"/>
    <p:sldId id="447" r:id="rId65"/>
    <p:sldId id="311" r:id="rId66"/>
    <p:sldId id="312" r:id="rId67"/>
    <p:sldId id="313" r:id="rId68"/>
    <p:sldId id="318" r:id="rId69"/>
    <p:sldId id="319" r:id="rId70"/>
    <p:sldId id="320" r:id="rId71"/>
    <p:sldId id="268" r:id="rId72"/>
    <p:sldId id="345"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87" autoAdjust="0"/>
  </p:normalViewPr>
  <p:slideViewPr>
    <p:cSldViewPr snapToGrid="0" snapToObjects="1">
      <p:cViewPr>
        <p:scale>
          <a:sx n="86" d="100"/>
          <a:sy n="86" d="100"/>
        </p:scale>
        <p:origin x="2944" y="8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73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6954C-3F1B-4540-90E1-8E4409030271}" type="datetimeFigureOut">
              <a:rPr lang="en-US" smtClean="0"/>
              <a:t>2/16/23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9FDE9-4B2D-884B-BE4B-021913485B06}" type="slidenum">
              <a:rPr lang="en-US" smtClean="0"/>
              <a:t>‹#›</a:t>
            </a:fld>
            <a:endParaRPr lang="en-US"/>
          </a:p>
        </p:txBody>
      </p:sp>
    </p:spTree>
    <p:extLst>
      <p:ext uri="{BB962C8B-B14F-4D97-AF65-F5344CB8AC3E}">
        <p14:creationId xmlns:p14="http://schemas.microsoft.com/office/powerpoint/2010/main" val="23747425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4A28C9AB-5814-BA4F-84A6-C6DECF72119E}" type="slidenum">
              <a:rPr lang="en-GB" sz="1200">
                <a:solidFill>
                  <a:srgbClr val="FFFFFF"/>
                </a:solidFill>
                <a:latin typeface="Comic Sans MS" charset="0"/>
              </a:rPr>
              <a:pPr/>
              <a:t>1</a:t>
            </a:fld>
            <a:endParaRPr lang="en-GB" sz="1200">
              <a:solidFill>
                <a:srgbClr val="FFFFFF"/>
              </a:solidFill>
              <a:latin typeface="Comic Sans MS" charset="0"/>
            </a:endParaRPr>
          </a:p>
        </p:txBody>
      </p:sp>
      <p:sp>
        <p:nvSpPr>
          <p:cNvPr id="56322" name="Rectangle 1026"/>
          <p:cNvSpPr>
            <a:spLocks noGrp="1" noRot="1" noChangeAspect="1" noChangeArrowheads="1"/>
          </p:cNvSpPr>
          <p:nvPr>
            <p:ph type="sldImg"/>
          </p:nvPr>
        </p:nvSpPr>
        <p:spPr>
          <a:solidFill>
            <a:srgbClr val="FFFFFF"/>
          </a:solidFill>
          <a:ln/>
        </p:spPr>
      </p:sp>
      <p:sp>
        <p:nvSpPr>
          <p:cNvPr id="563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11</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12</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13</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14</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15</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16</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17</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18</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19</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20</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2</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21</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22</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24</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122207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25</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26</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28003" name="Text Box 2"/>
          <p:cNvSpPr>
            <a:spLocks noGrp="1" noChangeArrowheads="1"/>
          </p:cNvSpPr>
          <p:nvPr>
            <p:ph type="body"/>
          </p:nvPr>
        </p:nvSpPr>
        <p:spPr bwMode="auto">
          <a:xfrm>
            <a:off x="914400" y="4343400"/>
            <a:ext cx="5029200" cy="41163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 anchorCtr="0" compatLnSpc="1">
            <a:prstTxWarp prst="textNoShape">
              <a:avLst/>
            </a:prstTxWarp>
          </a:bodyPr>
          <a:lstStyle/>
          <a:p>
            <a:pPr eaLnBrk="1" hangingPunct="1"/>
            <a:r>
              <a:rPr lang="en-US" b="1">
                <a:latin typeface="Times" charset="0"/>
                <a:cs typeface="ＭＳ Ｐゴシック" charset="0"/>
              </a:rPr>
              <a:t>Each of the Gospels say things that the others don</a:t>
            </a:r>
            <a:r>
              <a:rPr lang="fr-FR" altLang="ja-JP" b="1">
                <a:latin typeface="Times" charset="0"/>
                <a:cs typeface="ＭＳ Ｐゴシック" charset="0"/>
              </a:rPr>
              <a:t>'</a:t>
            </a:r>
            <a:r>
              <a:rPr lang="en-US" altLang="ja-JP" b="1">
                <a:latin typeface="Times" charset="0"/>
                <a:cs typeface="ＭＳ Ｐゴシック" charset="0"/>
              </a:rPr>
              <a:t>t... </a:t>
            </a:r>
          </a:p>
          <a:p>
            <a:pPr eaLnBrk="1" hangingPunct="1"/>
            <a:r>
              <a:rPr lang="en-US" b="1">
                <a:latin typeface="Times" charset="0"/>
                <a:cs typeface="ＭＳ Ｐゴシック" charset="0"/>
              </a:rPr>
              <a:t>////    MATTHEW was believed by the early church to have written first...</a:t>
            </a:r>
          </a:p>
          <a:p>
            <a:pPr eaLnBrk="1" hangingPunct="1"/>
            <a:r>
              <a:rPr lang="en-US" b="1">
                <a:latin typeface="Times" charset="0"/>
                <a:cs typeface="ＭＳ Ｐゴシック" charset="0"/>
              </a:rPr>
              <a:t>////    MARK shares a lot of material with Matthew, such as Christ</a:t>
            </a:r>
            <a:r>
              <a:rPr lang="fr-FR" altLang="ja-JP" b="1">
                <a:latin typeface="Times" charset="0"/>
                <a:cs typeface="ＭＳ Ｐゴシック" charset="0"/>
              </a:rPr>
              <a:t>'</a:t>
            </a:r>
            <a:r>
              <a:rPr lang="en-US" altLang="ja-JP" b="1">
                <a:latin typeface="Times" charset="0"/>
                <a:cs typeface="ＭＳ Ｐゴシック" charset="0"/>
              </a:rPr>
              <a:t>s baptism and supper...</a:t>
            </a:r>
          </a:p>
          <a:p>
            <a:pPr eaLnBrk="1" hangingPunct="1"/>
            <a:r>
              <a:rPr lang="en-US" b="1">
                <a:latin typeface="Times" charset="0"/>
                <a:cs typeface="ＭＳ Ｐゴシック" charset="0"/>
              </a:rPr>
              <a:t>////    LUKE also has much overlap with Matthew and Mark, such as Christ</a:t>
            </a:r>
            <a:r>
              <a:rPr lang="fr-FR" altLang="ja-JP" b="1">
                <a:latin typeface="Times" charset="0"/>
                <a:cs typeface="ＭＳ Ｐゴシック" charset="0"/>
              </a:rPr>
              <a:t>'</a:t>
            </a:r>
            <a:r>
              <a:rPr lang="en-US" altLang="ja-JP" b="1">
                <a:latin typeface="Times" charset="0"/>
                <a:cs typeface="ＭＳ Ｐゴシック" charset="0"/>
              </a:rPr>
              <a:t>s baptism and supper—but only Matthew and Luke record Christ</a:t>
            </a:r>
            <a:r>
              <a:rPr lang="fr-FR" altLang="ja-JP" b="1">
                <a:latin typeface="Times" charset="0"/>
                <a:cs typeface="ＭＳ Ｐゴシック" charset="0"/>
              </a:rPr>
              <a:t>'</a:t>
            </a:r>
            <a:r>
              <a:rPr lang="en-US" altLang="ja-JP" b="1">
                <a:latin typeface="Times" charset="0"/>
                <a:cs typeface="ＭＳ Ｐゴシック" charset="0"/>
              </a:rPr>
              <a:t>s birth and genealogy.  However, the fourth… </a:t>
            </a:r>
          </a:p>
          <a:p>
            <a:pPr eaLnBrk="1" hangingPunct="1"/>
            <a:r>
              <a:rPr lang="en-US" b="1">
                <a:latin typeface="Times" charset="0"/>
                <a:cs typeface="ＭＳ Ｐゴシック" charset="0"/>
              </a:rPr>
              <a:t>////   JOHN, stands alone in terms of its material.  Only 8% of it repeats stories from the others—such as the feeding of the 5000, and, of course, His death and resurrection.</a:t>
            </a:r>
          </a:p>
          <a:p>
            <a:pPr eaLnBrk="1" hangingPunct="1"/>
            <a:r>
              <a:rPr lang="en-US" b="1">
                <a:latin typeface="Times" charset="0"/>
                <a:cs typeface="ＭＳ Ｐゴシック" charset="0"/>
              </a:rPr>
              <a:t>////  But the remaining 91% of JOHN you will find only in JOHN.</a:t>
            </a:r>
          </a:p>
          <a:p>
            <a:pPr eaLnBrk="1" hangingPunct="1"/>
            <a:endParaRPr lang="en-US" b="1">
              <a:latin typeface="Times" charset="0"/>
              <a:cs typeface="ＭＳ Ｐゴシック" charset="0"/>
            </a:endParaRPr>
          </a:p>
        </p:txBody>
      </p:sp>
    </p:spTree>
    <p:extLst>
      <p:ext uri="{BB962C8B-B14F-4D97-AF65-F5344CB8AC3E}">
        <p14:creationId xmlns:p14="http://schemas.microsoft.com/office/powerpoint/2010/main" val="1176620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44387" name="Text Box 2"/>
          <p:cNvSpPr>
            <a:spLocks noGrp="1" noChangeArrowheads="1"/>
          </p:cNvSpPr>
          <p:nvPr>
            <p:ph type="body"/>
          </p:nvPr>
        </p:nvSpPr>
        <p:spPr bwMode="auto">
          <a:xfrm>
            <a:off x="914400" y="4343400"/>
            <a:ext cx="5029200" cy="41163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 anchorCtr="0" compatLnSpc="1">
            <a:prstTxWarp prst="textNoShape">
              <a:avLst/>
            </a:prstTxWarp>
          </a:bodyPr>
          <a:lstStyle/>
          <a:p>
            <a:pPr>
              <a:spcBef>
                <a:spcPct val="0"/>
              </a:spcBef>
            </a:pPr>
            <a:r>
              <a:rPr lang="en-US" b="1">
                <a:latin typeface="Times" charset="0"/>
                <a:cs typeface="ＭＳ Ｐゴシック" charset="0"/>
              </a:rPr>
              <a:t>Now…what about the dates of the writing of these crucial documents?  And here we are left to our best scholarly guesses.  There will ALWAYS be argument here.  But some of the best guesses, based on decades of academic research and study are these – in suggested order…</a:t>
            </a:r>
          </a:p>
          <a:p>
            <a:pPr>
              <a:spcBef>
                <a:spcPct val="0"/>
              </a:spcBef>
            </a:pPr>
            <a:r>
              <a:rPr lang="en-US" b="1">
                <a:latin typeface="Times" charset="0"/>
                <a:cs typeface="ＭＳ Ｐゴシック" charset="0"/>
              </a:rPr>
              <a:t>////	MATTHEW…composed sometime during the A.D. 40s…</a:t>
            </a:r>
          </a:p>
          <a:p>
            <a:pPr>
              <a:spcBef>
                <a:spcPct val="0"/>
              </a:spcBef>
            </a:pPr>
            <a:r>
              <a:rPr lang="en-US" b="1">
                <a:latin typeface="Times" charset="0"/>
                <a:cs typeface="ＭＳ Ｐゴシック" charset="0"/>
              </a:rPr>
              <a:t>////	LUKE is suggested as next, between the years A.D. 57 and 59 A.D…</a:t>
            </a:r>
          </a:p>
          <a:p>
            <a:pPr>
              <a:spcBef>
                <a:spcPct val="0"/>
              </a:spcBef>
            </a:pPr>
            <a:r>
              <a:rPr lang="en-US" b="1">
                <a:latin typeface="Times" charset="0"/>
                <a:cs typeface="ＭＳ Ｐゴシック" charset="0"/>
              </a:rPr>
              <a:t>////	Mark…in the next decade…between 64 and 68…</a:t>
            </a:r>
          </a:p>
          <a:p>
            <a:pPr>
              <a:spcBef>
                <a:spcPct val="0"/>
              </a:spcBef>
            </a:pPr>
            <a:r>
              <a:rPr lang="en-US" b="1">
                <a:latin typeface="Times" charset="0"/>
                <a:cs typeface="ＭＳ Ｐゴシック" charset="0"/>
              </a:rPr>
              <a:t>////	and finally…John</a:t>
            </a:r>
            <a:r>
              <a:rPr lang="ja-JP" altLang="en-US" b="1">
                <a:latin typeface="Times" charset="0"/>
                <a:cs typeface="ＭＳ Ｐゴシック" charset="0"/>
              </a:rPr>
              <a:t>’</a:t>
            </a:r>
            <a:r>
              <a:rPr lang="en-US" altLang="ja-JP" b="1">
                <a:latin typeface="Times" charset="0"/>
                <a:cs typeface="ＭＳ Ｐゴシック" charset="0"/>
              </a:rPr>
              <a:t>s Gospel…around A.D. 69….but certainly after the Synoptics were set down.  Again, you will always find disagreement on these dates.  However, these dates are from the research of well-known Christian scholars and teachers.</a:t>
            </a:r>
            <a:endParaRPr lang="en-US" b="1">
              <a:latin typeface="Times" charset="0"/>
              <a:cs typeface="ＭＳ Ｐゴシック" charset="0"/>
            </a:endParaRPr>
          </a:p>
        </p:txBody>
      </p:sp>
    </p:spTree>
    <p:extLst>
      <p:ext uri="{BB962C8B-B14F-4D97-AF65-F5344CB8AC3E}">
        <p14:creationId xmlns:p14="http://schemas.microsoft.com/office/powerpoint/2010/main" val="3727222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64AD98D-8D96-2144-8B91-5524E4DD6C4E}"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172034"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72035"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extLst>
      <p:ext uri="{BB962C8B-B14F-4D97-AF65-F5344CB8AC3E}">
        <p14:creationId xmlns:p14="http://schemas.microsoft.com/office/powerpoint/2010/main" val="24367619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a:defRPr/>
            </a:pPr>
            <a:r>
              <a:rPr lang="en-US" dirty="0"/>
              <a:t>Observations about chronology:</a:t>
            </a:r>
          </a:p>
          <a:p>
            <a:pPr marL="228600" indent="-228600">
              <a:buFontTx/>
              <a:buAutoNum type="arabicPeriod"/>
              <a:defRPr/>
            </a:pPr>
            <a:r>
              <a:rPr lang="en-US" dirty="0"/>
              <a:t>Gospels not written first but throughout NT era</a:t>
            </a:r>
          </a:p>
          <a:p>
            <a:pPr marL="228600" indent="-228600">
              <a:buFontTx/>
              <a:buAutoNum type="arabicPeriod"/>
              <a:defRPr/>
            </a:pPr>
            <a:r>
              <a:rPr lang="en-US" dirty="0"/>
              <a:t>Evangelistic letters preceded pastoral</a:t>
            </a:r>
          </a:p>
          <a:p>
            <a:pPr marL="228600" indent="-228600">
              <a:buFontTx/>
              <a:buAutoNum type="arabicPeriod"/>
              <a:defRPr/>
            </a:pPr>
            <a:r>
              <a:rPr lang="en-US" dirty="0"/>
              <a:t>Rough letter (Galatians) </a:t>
            </a:r>
            <a:r>
              <a:rPr lang="en-US"/>
              <a:t>preceded smoother ones</a:t>
            </a:r>
            <a:endParaRPr lang="en-US" dirty="0"/>
          </a:p>
        </p:txBody>
      </p:sp>
      <p:sp>
        <p:nvSpPr>
          <p:cNvPr id="184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5E5D10-0EE3-FF47-ACC6-3B8863697B97}"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4247332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31</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32</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33</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34</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35</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36</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37</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38</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39</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40</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41</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23411962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42</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43</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44</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45</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46</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47</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48</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49</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50</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51</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6</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52</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53</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54</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55</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56</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D9019220-4E07-3C4E-BFE3-EE0190D80488}" type="slidenum">
              <a:rPr lang="en-GB" sz="1200">
                <a:solidFill>
                  <a:srgbClr val="FFFFFF"/>
                </a:solidFill>
                <a:latin typeface="Comic Sans MS" charset="0"/>
              </a:rPr>
              <a:pPr/>
              <a:t>57</a:t>
            </a:fld>
            <a:endParaRPr lang="en-GB" sz="1200">
              <a:solidFill>
                <a:srgbClr val="FFFFFF"/>
              </a:solidFill>
              <a:latin typeface="Comic Sans MS" charset="0"/>
            </a:endParaRPr>
          </a:p>
        </p:txBody>
      </p:sp>
      <p:sp>
        <p:nvSpPr>
          <p:cNvPr id="190466" name="Rectangle 1026"/>
          <p:cNvSpPr>
            <a:spLocks noGrp="1" noRot="1" noChangeAspect="1" noChangeArrowheads="1"/>
          </p:cNvSpPr>
          <p:nvPr>
            <p:ph type="sldImg"/>
          </p:nvPr>
        </p:nvSpPr>
        <p:spPr>
          <a:solidFill>
            <a:srgbClr val="FFFFFF"/>
          </a:solidFill>
          <a:ln/>
        </p:spPr>
      </p:sp>
      <p:sp>
        <p:nvSpPr>
          <p:cNvPr id="190467" name="Rectangle 1027"/>
          <p:cNvSpPr>
            <a:spLocks noGrp="1" noChangeArrowheads="1"/>
          </p:cNvSpPr>
          <p:nvPr>
            <p:ph type="body" idx="1"/>
          </p:nvPr>
        </p:nvSpPr>
        <p:spPr>
          <a:solidFill>
            <a:srgbClr val="FFFFFF"/>
          </a:solidFill>
          <a:ln>
            <a:solidFill>
              <a:srgbClr val="000000"/>
            </a:solidFill>
          </a:ln>
        </p:spPr>
        <p:txBody>
          <a:bodyPr/>
          <a:lstStyle/>
          <a:p>
            <a:endParaRPr lang="en-US" dirty="0">
              <a:cs typeface="ＭＳ Ｐゴシック"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D9019220-4E07-3C4E-BFE3-EE0190D80488}" type="slidenum">
              <a:rPr lang="en-GB" sz="1200">
                <a:solidFill>
                  <a:srgbClr val="FFFFFF"/>
                </a:solidFill>
                <a:latin typeface="Comic Sans MS" charset="0"/>
              </a:rPr>
              <a:pPr/>
              <a:t>58</a:t>
            </a:fld>
            <a:endParaRPr lang="en-GB" sz="1200">
              <a:solidFill>
                <a:srgbClr val="FFFFFF"/>
              </a:solidFill>
              <a:latin typeface="Comic Sans MS" charset="0"/>
            </a:endParaRPr>
          </a:p>
        </p:txBody>
      </p:sp>
      <p:sp>
        <p:nvSpPr>
          <p:cNvPr id="190466" name="Rectangle 1026"/>
          <p:cNvSpPr>
            <a:spLocks noGrp="1" noRot="1" noChangeAspect="1" noChangeArrowheads="1"/>
          </p:cNvSpPr>
          <p:nvPr>
            <p:ph type="sldImg"/>
          </p:nvPr>
        </p:nvSpPr>
        <p:spPr>
          <a:solidFill>
            <a:srgbClr val="FFFFFF"/>
          </a:solidFill>
          <a:ln/>
        </p:spPr>
      </p:sp>
      <p:sp>
        <p:nvSpPr>
          <p:cNvPr id="190467" name="Rectangle 1027"/>
          <p:cNvSpPr>
            <a:spLocks noGrp="1" noChangeArrowheads="1"/>
          </p:cNvSpPr>
          <p:nvPr>
            <p:ph type="body" idx="1"/>
          </p:nvPr>
        </p:nvSpPr>
        <p:spPr>
          <a:solidFill>
            <a:srgbClr val="FFFFFF"/>
          </a:solidFill>
          <a:ln>
            <a:solidFill>
              <a:srgbClr val="000000"/>
            </a:solidFill>
          </a:ln>
        </p:spPr>
        <p:txBody>
          <a:bodyPr/>
          <a:lstStyle/>
          <a:p>
            <a:endParaRPr lang="en-US" dirty="0">
              <a:cs typeface="ＭＳ Ｐゴシック"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D9019220-4E07-3C4E-BFE3-EE0190D80488}" type="slidenum">
              <a:rPr lang="en-GB" sz="1200">
                <a:solidFill>
                  <a:srgbClr val="FFFFFF"/>
                </a:solidFill>
                <a:latin typeface="Comic Sans MS" charset="0"/>
              </a:rPr>
              <a:pPr/>
              <a:t>59</a:t>
            </a:fld>
            <a:endParaRPr lang="en-GB" sz="1200">
              <a:solidFill>
                <a:srgbClr val="FFFFFF"/>
              </a:solidFill>
              <a:latin typeface="Comic Sans MS" charset="0"/>
            </a:endParaRPr>
          </a:p>
        </p:txBody>
      </p:sp>
      <p:sp>
        <p:nvSpPr>
          <p:cNvPr id="190466" name="Rectangle 1026"/>
          <p:cNvSpPr>
            <a:spLocks noGrp="1" noRot="1" noChangeAspect="1" noChangeArrowheads="1"/>
          </p:cNvSpPr>
          <p:nvPr>
            <p:ph type="sldImg"/>
          </p:nvPr>
        </p:nvSpPr>
        <p:spPr>
          <a:solidFill>
            <a:srgbClr val="FFFFFF"/>
          </a:solidFill>
          <a:ln/>
        </p:spPr>
      </p:sp>
      <p:sp>
        <p:nvSpPr>
          <p:cNvPr id="190467" name="Rectangle 1027"/>
          <p:cNvSpPr>
            <a:spLocks noGrp="1" noChangeArrowheads="1"/>
          </p:cNvSpPr>
          <p:nvPr>
            <p:ph type="body" idx="1"/>
          </p:nvPr>
        </p:nvSpPr>
        <p:spPr>
          <a:solidFill>
            <a:srgbClr val="FFFFFF"/>
          </a:solidFill>
          <a:ln>
            <a:solidFill>
              <a:srgbClr val="000000"/>
            </a:solidFill>
          </a:ln>
        </p:spPr>
        <p:txBody>
          <a:bodyPr/>
          <a:lstStyle/>
          <a:p>
            <a:endParaRPr lang="en-US" dirty="0">
              <a:cs typeface="ＭＳ Ｐゴシック"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D9019220-4E07-3C4E-BFE3-EE0190D80488}" type="slidenum">
              <a:rPr lang="en-GB" sz="1200">
                <a:solidFill>
                  <a:srgbClr val="FFFFFF"/>
                </a:solidFill>
                <a:latin typeface="Comic Sans MS" charset="0"/>
              </a:rPr>
              <a:pPr/>
              <a:t>60</a:t>
            </a:fld>
            <a:endParaRPr lang="en-GB" sz="1200">
              <a:solidFill>
                <a:srgbClr val="FFFFFF"/>
              </a:solidFill>
              <a:latin typeface="Comic Sans MS" charset="0"/>
            </a:endParaRPr>
          </a:p>
        </p:txBody>
      </p:sp>
      <p:sp>
        <p:nvSpPr>
          <p:cNvPr id="190466" name="Rectangle 1026"/>
          <p:cNvSpPr>
            <a:spLocks noGrp="1" noRot="1" noChangeAspect="1" noChangeArrowheads="1"/>
          </p:cNvSpPr>
          <p:nvPr>
            <p:ph type="sldImg"/>
          </p:nvPr>
        </p:nvSpPr>
        <p:spPr>
          <a:solidFill>
            <a:srgbClr val="FFFFFF"/>
          </a:solidFill>
          <a:ln/>
        </p:spPr>
      </p:sp>
      <p:sp>
        <p:nvSpPr>
          <p:cNvPr id="190467" name="Rectangle 1027"/>
          <p:cNvSpPr>
            <a:spLocks noGrp="1" noChangeArrowheads="1"/>
          </p:cNvSpPr>
          <p:nvPr>
            <p:ph type="body" idx="1"/>
          </p:nvPr>
        </p:nvSpPr>
        <p:spPr>
          <a:solidFill>
            <a:srgbClr val="FFFFFF"/>
          </a:solidFill>
          <a:ln>
            <a:solidFill>
              <a:srgbClr val="000000"/>
            </a:solidFill>
          </a:ln>
        </p:spPr>
        <p:txBody>
          <a:bodyPr/>
          <a:lstStyle/>
          <a:p>
            <a:endParaRPr lang="en-US" dirty="0">
              <a:cs typeface="ＭＳ Ｐゴシック"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61</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7</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62</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63</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64</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65</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68</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8</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9</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10</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43779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655357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657898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7334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865007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1170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4999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0"/>
          <p:cNvSpPr>
            <a:spLocks noGrp="1" noChangeArrowheads="1"/>
          </p:cNvSpPr>
          <p:nvPr>
            <p:ph type="dt" sz="half" idx="10"/>
          </p:nvPr>
        </p:nvSpPr>
        <p:spPr/>
        <p:txBody>
          <a:bodyPr/>
          <a:lstStyle>
            <a:lvl1pPr defTabSz="914400" fontAlgn="auto">
              <a:spcBef>
                <a:spcPts val="0"/>
              </a:spcBef>
              <a:spcAft>
                <a:spcPts val="0"/>
              </a:spcAft>
              <a:defRPr>
                <a:latin typeface="Arial"/>
                <a:ea typeface="ＭＳ Ｐゴシック"/>
                <a:cs typeface="ＭＳ Ｐゴシック"/>
              </a:defRPr>
            </a:lvl1pPr>
          </a:lstStyle>
          <a:p>
            <a:pPr>
              <a:defRPr/>
            </a:pPr>
            <a:endParaRPr lang="en-US"/>
          </a:p>
        </p:txBody>
      </p:sp>
      <p:sp>
        <p:nvSpPr>
          <p:cNvPr id="3" name="Rectangle 1031"/>
          <p:cNvSpPr>
            <a:spLocks noGrp="1" noChangeArrowheads="1"/>
          </p:cNvSpPr>
          <p:nvPr>
            <p:ph type="ftr" sz="quarter" idx="11"/>
          </p:nvPr>
        </p:nvSpPr>
        <p:spPr/>
        <p:txBody>
          <a:bodyPr/>
          <a:lstStyle>
            <a:lvl1pPr defTabSz="914400" fontAlgn="auto">
              <a:spcBef>
                <a:spcPts val="0"/>
              </a:spcBef>
              <a:spcAft>
                <a:spcPts val="0"/>
              </a:spcAft>
              <a:defRPr>
                <a:latin typeface="Arial"/>
                <a:ea typeface="ＭＳ Ｐゴシック"/>
                <a:cs typeface="ＭＳ Ｐゴシック"/>
              </a:defRPr>
            </a:lvl1pPr>
          </a:lstStyle>
          <a:p>
            <a:pPr>
              <a:defRPr/>
            </a:pPr>
            <a:endParaRPr lang="en-US"/>
          </a:p>
        </p:txBody>
      </p:sp>
      <p:sp>
        <p:nvSpPr>
          <p:cNvPr id="4" name="Rectangle 1032"/>
          <p:cNvSpPr>
            <a:spLocks noGrp="1" noChangeArrowheads="1"/>
          </p:cNvSpPr>
          <p:nvPr>
            <p:ph type="sldNum" sz="quarter" idx="12"/>
          </p:nvPr>
        </p:nvSpPr>
        <p:spPr/>
        <p:txBody>
          <a:bodyPr/>
          <a:lstStyle>
            <a:lvl1pPr defTabSz="914400">
              <a:defRPr>
                <a:latin typeface="Times New Roman" charset="0"/>
              </a:defRPr>
            </a:lvl1pPr>
          </a:lstStyle>
          <a:p>
            <a:pPr>
              <a:defRPr/>
            </a:pPr>
            <a:fld id="{04374B44-92D4-644F-A968-F0682FBC8534}" type="slidenum">
              <a:rPr lang="en-US"/>
              <a:pPr>
                <a:defRPr/>
              </a:pPr>
              <a:t>‹#›</a:t>
            </a:fld>
            <a:endParaRPr lang="en-US"/>
          </a:p>
        </p:txBody>
      </p:sp>
    </p:spTree>
    <p:extLst>
      <p:ext uri="{BB962C8B-B14F-4D97-AF65-F5344CB8AC3E}">
        <p14:creationId xmlns:p14="http://schemas.microsoft.com/office/powerpoint/2010/main" val="1183126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84BAACF-89BC-254D-979A-2C231001BF7D}" type="slidenum">
              <a:rPr lang="en-GB"/>
              <a:pPr>
                <a:defRPr/>
              </a:pPr>
              <a:t>‹#›</a:t>
            </a:fld>
            <a:endParaRPr lang="en-GB"/>
          </a:p>
        </p:txBody>
      </p:sp>
    </p:spTree>
    <p:extLst>
      <p:ext uri="{BB962C8B-B14F-4D97-AF65-F5344CB8AC3E}">
        <p14:creationId xmlns:p14="http://schemas.microsoft.com/office/powerpoint/2010/main" val="87109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702941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813617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120510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859679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703070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80089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081495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91606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6.xml"/><Relationship Id="rId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58106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58" tIns="41029" rIns="82058" bIns="41029" anchor="ctr"/>
          <a:lstStyle/>
          <a:p>
            <a:endParaRPr lang="en-US">
              <a:solidFill>
                <a:srgbClr val="000000"/>
              </a:solidFill>
              <a:ea typeface="MS Gothic" charset="0"/>
              <a:cs typeface="MS Gothic" charset="0"/>
            </a:endParaRPr>
          </a:p>
        </p:txBody>
      </p:sp>
      <p:sp>
        <p:nvSpPr>
          <p:cNvPr id="1026" name="Text Box 2"/>
          <p:cNvSpPr txBox="1">
            <a:spLocks noChangeArrowheads="1"/>
          </p:cNvSpPr>
          <p:nvPr/>
        </p:nvSpPr>
        <p:spPr bwMode="auto">
          <a:xfrm>
            <a:off x="757238" y="6562725"/>
            <a:ext cx="877887" cy="222250"/>
          </a:xfrm>
          <a:prstGeom prst="rect">
            <a:avLst/>
          </a:prstGeom>
          <a:noFill/>
          <a:ln w="9525">
            <a:noFill/>
            <a:round/>
            <a:headEnd/>
            <a:tailEnd/>
          </a:ln>
          <a:effectLst/>
        </p:spPr>
        <p:txBody>
          <a:bodyPr wrap="none" lIns="80766" tIns="41998" rIns="80766" bIns="4199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ea typeface="MS Gothic" charset="0"/>
                <a:cs typeface="MS Gothic" charset="0"/>
              </a:rPr>
              <a:t>© </a:t>
            </a:r>
            <a:r>
              <a:rPr lang="en-GB" sz="900" b="1">
                <a:solidFill>
                  <a:srgbClr val="FFFFFF"/>
                </a:solidFill>
                <a:latin typeface="Arial" charset="0"/>
                <a:ea typeface="MS Gothic" charset="0"/>
                <a:cs typeface="MS Gothic" charset="0"/>
              </a:rPr>
              <a:t>2006</a:t>
            </a:r>
            <a:r>
              <a:rPr lang="en-GB" sz="800" b="1">
                <a:solidFill>
                  <a:srgbClr val="FFFFFF"/>
                </a:solidFill>
                <a:latin typeface="Arial" charset="0"/>
                <a:ea typeface="MS Gothic" charset="0"/>
                <a:cs typeface="MS Gothic" charset="0"/>
              </a:rPr>
              <a:t> TBBMI</a:t>
            </a:r>
          </a:p>
        </p:txBody>
      </p:sp>
      <p:sp>
        <p:nvSpPr>
          <p:cNvPr id="27652" name="Rectangle 3"/>
          <p:cNvSpPr>
            <a:spLocks noChangeArrowheads="1"/>
          </p:cNvSpPr>
          <p:nvPr/>
        </p:nvSpPr>
        <p:spPr bwMode="auto">
          <a:xfrm>
            <a:off x="7848600" y="6546850"/>
            <a:ext cx="665163"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66" tIns="41998" rIns="80766" bIns="41998" anchor="ctr">
            <a:spAutoFit/>
          </a:bodyPr>
          <a:lstStyle/>
          <a:p>
            <a:pPr algn="ctr">
              <a:buClr>
                <a:srgbClr val="FFFFFF"/>
              </a:buClr>
              <a:buFont typeface="Comic Sans MS"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sz="900" b="1">
                <a:solidFill>
                  <a:srgbClr val="FFFFFF"/>
                </a:solidFill>
                <a:latin typeface="Comic Sans MS" charset="0"/>
                <a:ea typeface="MS Gothic" charset="0"/>
                <a:cs typeface="MS Gothic" charset="0"/>
              </a:rPr>
              <a:t>9.65.08.</a:t>
            </a:r>
          </a:p>
        </p:txBody>
      </p:sp>
      <p:sp>
        <p:nvSpPr>
          <p:cNvPr id="27653" name="Rectangle 4"/>
          <p:cNvSpPr>
            <a:spLocks noChangeArrowheads="1"/>
          </p:cNvSpPr>
          <p:nvPr/>
        </p:nvSpPr>
        <p:spPr bwMode="auto">
          <a:xfrm>
            <a:off x="461963" y="106363"/>
            <a:ext cx="40608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104" tIns="45552" rIns="91104" bIns="45552">
            <a:spAutoFit/>
          </a:bodyPr>
          <a:lstStyle/>
          <a:p>
            <a:pPr>
              <a:lnSpc>
                <a:spcPct val="125000"/>
              </a:lnSpc>
              <a:spcBef>
                <a:spcPts val="1350"/>
              </a:spcBef>
              <a:buClr>
                <a:srgbClr val="FFFF00"/>
              </a:buClr>
              <a:buFont typeface="Helvetica"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2807865667"/>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291"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583"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874"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1165"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550" indent="-336550" algn="l" defTabSz="409575"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838" indent="-280988" algn="l" defTabSz="409575"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5538" indent="-223838" algn="l" defTabSz="409575"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797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882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40379"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50670"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60961"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71253"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58" tIns="41029" rIns="82058" bIns="41029" anchor="ctr"/>
          <a:lstStyle/>
          <a:p>
            <a:endParaRPr lang="en-US">
              <a:solidFill>
                <a:srgbClr val="000000"/>
              </a:solidFill>
              <a:ea typeface="MS Gothic" charset="0"/>
              <a:cs typeface="MS Gothic" charset="0"/>
            </a:endParaRPr>
          </a:p>
        </p:txBody>
      </p:sp>
      <p:sp>
        <p:nvSpPr>
          <p:cNvPr id="1026" name="Text Box 2"/>
          <p:cNvSpPr txBox="1">
            <a:spLocks noChangeArrowheads="1"/>
          </p:cNvSpPr>
          <p:nvPr/>
        </p:nvSpPr>
        <p:spPr bwMode="auto">
          <a:xfrm>
            <a:off x="757238" y="6562725"/>
            <a:ext cx="877887" cy="222250"/>
          </a:xfrm>
          <a:prstGeom prst="rect">
            <a:avLst/>
          </a:prstGeom>
          <a:noFill/>
          <a:ln w="9525">
            <a:noFill/>
            <a:round/>
            <a:headEnd/>
            <a:tailEnd/>
          </a:ln>
          <a:effectLst/>
        </p:spPr>
        <p:txBody>
          <a:bodyPr wrap="none" lIns="80766" tIns="41998" rIns="80766" bIns="4199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ea typeface="MS Gothic" charset="0"/>
                <a:cs typeface="MS Gothic" charset="0"/>
              </a:rPr>
              <a:t>© </a:t>
            </a:r>
            <a:r>
              <a:rPr lang="en-GB" sz="900" b="1">
                <a:solidFill>
                  <a:srgbClr val="FFFFFF"/>
                </a:solidFill>
                <a:latin typeface="Arial" charset="0"/>
                <a:ea typeface="MS Gothic" charset="0"/>
                <a:cs typeface="MS Gothic" charset="0"/>
              </a:rPr>
              <a:t>2006</a:t>
            </a:r>
            <a:r>
              <a:rPr lang="en-GB" sz="800" b="1">
                <a:solidFill>
                  <a:srgbClr val="FFFFFF"/>
                </a:solidFill>
                <a:latin typeface="Arial" charset="0"/>
                <a:ea typeface="MS Gothic" charset="0"/>
                <a:cs typeface="MS Gothic" charset="0"/>
              </a:rPr>
              <a:t> TBBMI</a:t>
            </a:r>
          </a:p>
        </p:txBody>
      </p:sp>
      <p:sp>
        <p:nvSpPr>
          <p:cNvPr id="43012" name="Rectangle 3"/>
          <p:cNvSpPr>
            <a:spLocks noChangeArrowheads="1"/>
          </p:cNvSpPr>
          <p:nvPr/>
        </p:nvSpPr>
        <p:spPr bwMode="auto">
          <a:xfrm>
            <a:off x="7848600" y="6546850"/>
            <a:ext cx="665163"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66" tIns="41998" rIns="80766" bIns="41998" anchor="ctr">
            <a:spAutoFit/>
          </a:bodyPr>
          <a:lstStyle/>
          <a:p>
            <a:pPr algn="ctr">
              <a:buClr>
                <a:srgbClr val="FFFFFF"/>
              </a:buClr>
              <a:buFont typeface="Comic Sans MS"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sz="900" b="1">
                <a:solidFill>
                  <a:srgbClr val="FFFFFF"/>
                </a:solidFill>
                <a:latin typeface="Comic Sans MS" charset="0"/>
                <a:ea typeface="MS Gothic" charset="0"/>
                <a:cs typeface="MS Gothic" charset="0"/>
              </a:rPr>
              <a:t>9.65.08.</a:t>
            </a:r>
          </a:p>
        </p:txBody>
      </p:sp>
      <p:sp>
        <p:nvSpPr>
          <p:cNvPr id="43013" name="Rectangle 4"/>
          <p:cNvSpPr>
            <a:spLocks noChangeArrowheads="1"/>
          </p:cNvSpPr>
          <p:nvPr/>
        </p:nvSpPr>
        <p:spPr bwMode="auto">
          <a:xfrm>
            <a:off x="461963" y="106363"/>
            <a:ext cx="40608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104" tIns="45552" rIns="91104" bIns="45552">
            <a:spAutoFit/>
          </a:bodyPr>
          <a:lstStyle/>
          <a:p>
            <a:pPr>
              <a:lnSpc>
                <a:spcPct val="125000"/>
              </a:lnSpc>
              <a:spcBef>
                <a:spcPts val="1350"/>
              </a:spcBef>
              <a:buClr>
                <a:srgbClr val="FFFF00"/>
              </a:buClr>
              <a:buFont typeface="Helvetica"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2452236235"/>
      </p:ext>
    </p:extLst>
  </p:cSld>
  <p:clrMap bg1="lt1" tx1="dk1" bg2="lt2" tx2="dk2" accent1="accent1" accent2="accent2" accent3="accent3" accent4="accent4" accent5="accent5" accent6="accent6" hlink="hlink" folHlink="folHlink"/>
  <p:sldLayoutIdLst>
    <p:sldLayoutId id="2147483677" r:id="rId1"/>
  </p:sldLayoutIdLst>
  <p:txStyles>
    <p:titleStyle>
      <a:lvl1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291"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583"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874"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1165"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550" indent="-336550" algn="l" defTabSz="409575"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838" indent="-280988" algn="l" defTabSz="409575"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5538" indent="-223838" algn="l" defTabSz="409575"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797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882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40379"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50670"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60961"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71253"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770" name="Picture 10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1" name="Picture 102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0938" y="1676400"/>
            <a:ext cx="6697662"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2" name="Rectangle 1028"/>
          <p:cNvSpPr>
            <a:spLocks noGrp="1" noChangeArrowheads="1"/>
          </p:cNvSpPr>
          <p:nvPr>
            <p:ph type="title"/>
          </p:nvPr>
        </p:nvSpPr>
        <p:spPr bwMode="auto">
          <a:xfrm>
            <a:off x="685800" y="533400"/>
            <a:ext cx="77724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2773" name="Rectangle 102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50" name="Rectangle 1030"/>
          <p:cNvSpPr>
            <a:spLocks noGrp="1" noChangeArrowheads="1"/>
          </p:cNvSpPr>
          <p:nvPr>
            <p:ph type="dt" sz="half" idx="2"/>
          </p:nvPr>
        </p:nvSpPr>
        <p:spPr bwMode="auto">
          <a:xfrm>
            <a:off x="685800" y="61372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defTabSz="457200" eaLnBrk="0" hangingPunct="0">
              <a:defRPr sz="1400">
                <a:solidFill>
                  <a:srgbClr val="212164"/>
                </a:solidFill>
                <a:latin typeface="Arial" charset="0"/>
                <a:ea typeface="ＭＳ Ｐゴシック" charset="-128"/>
                <a:cs typeface="ＭＳ Ｐゴシック" charset="-128"/>
              </a:defRPr>
            </a:lvl1pPr>
          </a:lstStyle>
          <a:p>
            <a:pPr>
              <a:defRPr/>
            </a:pPr>
            <a:endParaRPr lang="en-US"/>
          </a:p>
        </p:txBody>
      </p:sp>
      <p:sp>
        <p:nvSpPr>
          <p:cNvPr id="82951" name="Rectangle 1031"/>
          <p:cNvSpPr>
            <a:spLocks noGrp="1" noChangeArrowheads="1"/>
          </p:cNvSpPr>
          <p:nvPr>
            <p:ph type="ftr" sz="quarter" idx="3"/>
          </p:nvPr>
        </p:nvSpPr>
        <p:spPr bwMode="auto">
          <a:xfrm>
            <a:off x="3124200" y="61372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defTabSz="457200" eaLnBrk="0" hangingPunct="0">
              <a:defRPr sz="1400">
                <a:solidFill>
                  <a:srgbClr val="212164"/>
                </a:solidFill>
                <a:latin typeface="Arial" charset="0"/>
                <a:ea typeface="ＭＳ Ｐゴシック" charset="-128"/>
                <a:cs typeface="ＭＳ Ｐゴシック" charset="-128"/>
              </a:defRPr>
            </a:lvl1pPr>
          </a:lstStyle>
          <a:p>
            <a:pPr>
              <a:defRPr/>
            </a:pPr>
            <a:endParaRPr lang="en-US"/>
          </a:p>
        </p:txBody>
      </p:sp>
      <p:sp>
        <p:nvSpPr>
          <p:cNvPr id="82952" name="Rectangle 1032"/>
          <p:cNvSpPr>
            <a:spLocks noGrp="1" noChangeArrowheads="1"/>
          </p:cNvSpPr>
          <p:nvPr>
            <p:ph type="sldNum" sz="quarter" idx="4"/>
          </p:nvPr>
        </p:nvSpPr>
        <p:spPr bwMode="auto">
          <a:xfrm>
            <a:off x="6553200" y="61372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defTabSz="457200" eaLnBrk="0" hangingPunct="0">
              <a:defRPr sz="1400">
                <a:solidFill>
                  <a:srgbClr val="212164"/>
                </a:solidFill>
                <a:latin typeface="Arial" charset="0"/>
              </a:defRPr>
            </a:lvl1pPr>
          </a:lstStyle>
          <a:p>
            <a:pPr>
              <a:defRPr/>
            </a:pPr>
            <a:fld id="{E6379292-D751-5F45-93C1-75495EFB0668}" type="slidenum">
              <a:rPr lang="en-US"/>
              <a:pPr>
                <a:defRPr/>
              </a:pPr>
              <a:t>‹#›</a:t>
            </a:fld>
            <a:endParaRPr lang="en-US"/>
          </a:p>
        </p:txBody>
      </p:sp>
    </p:spTree>
    <p:extLst>
      <p:ext uri="{BB962C8B-B14F-4D97-AF65-F5344CB8AC3E}">
        <p14:creationId xmlns:p14="http://schemas.microsoft.com/office/powerpoint/2010/main" val="5018716"/>
      </p:ext>
    </p:extLst>
  </p:cSld>
  <p:clrMap bg1="lt1" tx1="dk1" bg2="lt2" tx2="dk2" accent1="accent1" accent2="accent2" accent3="accent3" accent4="accent4" accent5="accent5" accent6="accent6" hlink="hlink" folHlink="folHlink"/>
  <p:sldLayoutIdLst>
    <p:sldLayoutId id="2147483679" r:id="rId1"/>
  </p:sldLayoutIdLst>
  <p:txStyles>
    <p:titleStyle>
      <a:lvl1pPr algn="ctr" rtl="0" eaLnBrk="0" fontAlgn="base" hangingPunct="0">
        <a:spcBef>
          <a:spcPct val="0"/>
        </a:spcBef>
        <a:spcAft>
          <a:spcPct val="0"/>
        </a:spcAft>
        <a:defRPr kumimoji="1" sz="4400" b="1">
          <a:solidFill>
            <a:schemeClr val="tx1"/>
          </a:solidFill>
          <a:latin typeface="+mj-lt"/>
          <a:ea typeface="+mj-ea"/>
          <a:cs typeface="+mj-cs"/>
        </a:defRPr>
      </a:lvl1pPr>
      <a:lvl2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2pPr>
      <a:lvl3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3pPr>
      <a:lvl4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4pPr>
      <a:lvl5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5pPr>
      <a:lvl6pPr marL="4572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6pPr>
      <a:lvl7pPr marL="9144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7pPr>
      <a:lvl8pPr marL="13716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8pPr>
      <a:lvl9pPr marL="18288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mn-cs"/>
        </a:defRPr>
      </a:lvl5pPr>
      <a:lvl6pPr marL="2514600" indent="-228600" algn="l" rtl="0" fontAlgn="base">
        <a:spcBef>
          <a:spcPct val="20000"/>
        </a:spcBef>
        <a:spcAft>
          <a:spcPct val="0"/>
        </a:spcAft>
        <a:buChar char="»"/>
        <a:defRPr kumimoji="1" sz="2000">
          <a:solidFill>
            <a:schemeClr val="tx1"/>
          </a:solidFill>
          <a:latin typeface="+mn-lt"/>
          <a:ea typeface="+mn-ea"/>
          <a:cs typeface="+mn-cs"/>
        </a:defRPr>
      </a:lvl6pPr>
      <a:lvl7pPr marL="2971800" indent="-228600" algn="l" rtl="0" fontAlgn="base">
        <a:spcBef>
          <a:spcPct val="20000"/>
        </a:spcBef>
        <a:spcAft>
          <a:spcPct val="0"/>
        </a:spcAft>
        <a:buChar char="»"/>
        <a:defRPr kumimoji="1" sz="2000">
          <a:solidFill>
            <a:schemeClr val="tx1"/>
          </a:solidFill>
          <a:latin typeface="+mn-lt"/>
          <a:ea typeface="+mn-ea"/>
          <a:cs typeface="+mn-cs"/>
        </a:defRPr>
      </a:lvl7pPr>
      <a:lvl8pPr marL="3429000" indent="-228600" algn="l" rtl="0" fontAlgn="base">
        <a:spcBef>
          <a:spcPct val="20000"/>
        </a:spcBef>
        <a:spcAft>
          <a:spcPct val="0"/>
        </a:spcAft>
        <a:buChar char="»"/>
        <a:defRPr kumimoji="1" sz="2000">
          <a:solidFill>
            <a:schemeClr val="tx1"/>
          </a:solidFill>
          <a:latin typeface="+mn-lt"/>
          <a:ea typeface="+mn-ea"/>
          <a:cs typeface="+mn-cs"/>
        </a:defRPr>
      </a:lvl8pPr>
      <a:lvl9pPr marL="3886200" indent="-228600" algn="l" rtl="0" fontAlgn="base">
        <a:spcBef>
          <a:spcPct val="20000"/>
        </a:spcBef>
        <a:spcAft>
          <a:spcPct val="0"/>
        </a:spcAft>
        <a:buChar char="»"/>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890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a:ea typeface="Times New Roman"/>
                <a:cs typeface="Times New Roman"/>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a:ea typeface="Times New Roman"/>
                <a:cs typeface="Times New Roman"/>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Times New Roman" charset="0"/>
              </a:defRPr>
            </a:lvl1pPr>
          </a:lstStyle>
          <a:p>
            <a:pPr>
              <a:defRPr/>
            </a:pPr>
            <a:fld id="{9DEF939D-BAF2-BC43-AC24-677E606D5303}" type="slidenum">
              <a:rPr lang="en-GB"/>
              <a:pPr>
                <a:defRPr/>
              </a:pPr>
              <a:t>‹#›</a:t>
            </a:fld>
            <a:endParaRPr lang="en-GB"/>
          </a:p>
        </p:txBody>
      </p:sp>
    </p:spTree>
    <p:extLst>
      <p:ext uri="{BB962C8B-B14F-4D97-AF65-F5344CB8AC3E}">
        <p14:creationId xmlns:p14="http://schemas.microsoft.com/office/powerpoint/2010/main" val="3387887901"/>
      </p:ext>
    </p:extLst>
  </p:cSld>
  <p:clrMap bg1="lt1" tx1="dk1" bg2="lt2" tx2="dk2" accent1="accent1" accent2="accent2" accent3="accent3" accent4="accent4" accent5="accent5" accent6="accent6" hlink="hlink" folHlink="folHlink"/>
  <p:sldLayoutIdLst>
    <p:sldLayoutId id="2147483681"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5pPr>
      <a:lvl6pPr marL="457200"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18295" y="5235705"/>
            <a:ext cx="9144000" cy="713357"/>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4000" b="1" i="1" dirty="0">
                <a:solidFill>
                  <a:srgbClr val="FFFFFF"/>
                </a:solidFill>
                <a:effectLst>
                  <a:glow rad="127000">
                    <a:srgbClr val="000000"/>
                  </a:glow>
                </a:effectLst>
                <a:latin typeface="Arial" charset="0"/>
                <a:ea typeface="ＭＳ Ｐゴシック" charset="0"/>
                <a:cs typeface="ＭＳ Ｐゴシック" charset="0"/>
              </a:rPr>
              <a:t>Passage</a:t>
            </a:r>
          </a:p>
        </p:txBody>
      </p:sp>
      <p:sp>
        <p:nvSpPr>
          <p:cNvPr id="900098" name="Rectangle 2"/>
          <p:cNvSpPr>
            <a:spLocks noGrp="1" noChangeArrowheads="1"/>
          </p:cNvSpPr>
          <p:nvPr>
            <p:ph type="ctrTitle"/>
          </p:nvPr>
        </p:nvSpPr>
        <p:spPr>
          <a:xfrm>
            <a:off x="4076241" y="1046826"/>
            <a:ext cx="5043946" cy="3635343"/>
          </a:xfrm>
          <a:effectLst>
            <a:outerShdw blurRad="63500" dist="35921" dir="2700000" algn="ctr" rotWithShape="0">
              <a:schemeClr val="tx2">
                <a:alpha val="74998"/>
              </a:schemeClr>
            </a:outerShdw>
          </a:effectLst>
        </p:spPr>
        <p:txBody>
          <a:bodyPr/>
          <a:lstStyle/>
          <a:p>
            <a:pPr>
              <a:defRPr/>
            </a:pPr>
            <a:r>
              <a:rPr lang="en-US" sz="6000" b="1" dirty="0">
                <a:effectLst>
                  <a:glow rad="127000">
                    <a:schemeClr val="tx1"/>
                  </a:glow>
                </a:effectLst>
                <a:latin typeface="Arial" charset="0"/>
                <a:ea typeface="ＭＳ Ｐゴシック" charset="0"/>
                <a:cs typeface="ＭＳ Ｐゴシック" charset="0"/>
              </a:rPr>
              <a:t>NT Sermon </a:t>
            </a:r>
            <a:br>
              <a:rPr lang="en-US" sz="6000" b="1" dirty="0">
                <a:effectLst>
                  <a:glow rad="127000">
                    <a:schemeClr val="tx1"/>
                  </a:glow>
                </a:effectLst>
                <a:latin typeface="Arial" charset="0"/>
                <a:ea typeface="ＭＳ Ｐゴシック" charset="0"/>
                <a:cs typeface="ＭＳ Ｐゴシック" charset="0"/>
              </a:rPr>
            </a:br>
            <a:r>
              <a:rPr lang="en-US" sz="6000" b="1" dirty="0">
                <a:effectLst>
                  <a:glow rad="127000">
                    <a:schemeClr val="tx1"/>
                  </a:glow>
                </a:effectLst>
                <a:latin typeface="Arial" charset="0"/>
                <a:ea typeface="ＭＳ Ｐゴシック" charset="0"/>
                <a:cs typeface="ＭＳ Ｐゴシック" charset="0"/>
              </a:rPr>
              <a:t>PPT Format</a:t>
            </a:r>
          </a:p>
        </p:txBody>
      </p:sp>
      <p:sp>
        <p:nvSpPr>
          <p:cNvPr id="5" name="Text Box 5"/>
          <p:cNvSpPr txBox="1">
            <a:spLocks noChangeArrowheads="1"/>
          </p:cNvSpPr>
          <p:nvPr/>
        </p:nvSpPr>
        <p:spPr bwMode="auto">
          <a:xfrm>
            <a:off x="-23813" y="6092825"/>
            <a:ext cx="9228216" cy="765175"/>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defTabSz="914400" eaLnBrk="0" hangingPunct="0">
              <a:defRPr/>
            </a:pPr>
            <a:r>
              <a:rPr lang="en-US" sz="2000" b="1" kern="0" dirty="0">
                <a:solidFill>
                  <a:srgbClr val="FFFFFF"/>
                </a:solidFill>
                <a:effectLst>
                  <a:outerShdw blurRad="38100" dist="38100" dir="2700000" algn="tl">
                    <a:srgbClr val="000000"/>
                  </a:outerShdw>
                </a:effectLst>
                <a:latin typeface="Arial"/>
                <a:cs typeface="Arial"/>
              </a:rPr>
              <a:t>Dr. Rick Griffith • Crossroads International Church Singapore</a:t>
            </a:r>
          </a:p>
          <a:p>
            <a:pPr algn="ctr" defTabSz="914400" eaLnBrk="0" hangingPunct="0">
              <a:defRPr/>
            </a:pPr>
            <a:r>
              <a:rPr lang="en-US" sz="2000" b="1" kern="0" dirty="0">
                <a:solidFill>
                  <a:srgbClr val="FFFFFF"/>
                </a:solidFill>
                <a:effectLst>
                  <a:outerShdw blurRad="38100" dist="38100" dir="2700000" algn="tl">
                    <a:srgbClr val="000000"/>
                  </a:outerShdw>
                </a:effectLst>
                <a:latin typeface="Arial"/>
                <a:cs typeface="Arial"/>
              </a:rPr>
              <a:t>BibleStudyDownloads.org</a:t>
            </a:r>
          </a:p>
        </p:txBody>
      </p:sp>
      <p:pic>
        <p:nvPicPr>
          <p:cNvPr id="1026" name="Picture 2" descr="Sermon Training - How to Give a Sermon - ULC">
            <a:extLst>
              <a:ext uri="{FF2B5EF4-FFF2-40B4-BE49-F238E27FC236}">
                <a16:creationId xmlns:a16="http://schemas.microsoft.com/office/drawing/2014/main" id="{71B7958D-B19B-270A-3CAD-02942C600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495" y="908938"/>
            <a:ext cx="3087898" cy="3855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40589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t"/>
          <a:lstStyle/>
          <a:p>
            <a:pPr>
              <a:defRPr/>
            </a:pP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Scripture</a:t>
            </a: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 (6: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317111022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t"/>
          <a:lstStyle/>
          <a:p>
            <a:pPr>
              <a:defRPr/>
            </a:pP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Scripture</a:t>
            </a: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 (6: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303596420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t"/>
          <a:lstStyle/>
          <a:p>
            <a:pPr>
              <a:defRPr/>
            </a:pP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Scripture</a:t>
            </a: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 (6: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303596420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t"/>
          <a:lstStyle/>
          <a:p>
            <a:pPr>
              <a:defRPr/>
            </a:pP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Scripture</a:t>
            </a: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 (6: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303596420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49784"/>
            <a:ext cx="9144000" cy="1086599"/>
          </a:xfrm>
          <a:effectLst>
            <a:outerShdw blurRad="63500" dist="35921" dir="2700000" algn="ctr" rotWithShape="0">
              <a:schemeClr val="tx2">
                <a:alpha val="74998"/>
              </a:schemeClr>
            </a:outerShdw>
          </a:effectLst>
        </p:spPr>
        <p:txBody>
          <a:bodyPr anchor="t"/>
          <a:lstStyle/>
          <a:p>
            <a:pPr>
              <a:defRPr/>
            </a:pPr>
            <a:r>
              <a:rPr lang="en-US" sz="4800" b="1" dirty="0">
                <a:effectLst>
                  <a:glow rad="127000">
                    <a:schemeClr val="tx1"/>
                  </a:glow>
                </a:effectLst>
                <a:latin typeface="Arial" charset="0"/>
                <a:ea typeface="ＭＳ Ｐゴシック" charset="0"/>
                <a:cs typeface="ＭＳ Ｐゴシック" charset="0"/>
              </a:rPr>
              <a:t>II. Main Point</a:t>
            </a:r>
          </a:p>
        </p:txBody>
      </p:sp>
    </p:spTree>
    <p:extLst>
      <p:ext uri="{BB962C8B-B14F-4D97-AF65-F5344CB8AC3E}">
        <p14:creationId xmlns:p14="http://schemas.microsoft.com/office/powerpoint/2010/main" val="304235499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t"/>
          <a:lstStyle/>
          <a:p>
            <a:pPr>
              <a:defRPr/>
            </a:pP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Scripture</a:t>
            </a: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 (6: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303596420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t"/>
          <a:lstStyle/>
          <a:p>
            <a:pPr>
              <a:defRPr/>
            </a:pP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Scripture</a:t>
            </a: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 (6: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303596420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t"/>
          <a:lstStyle/>
          <a:p>
            <a:pPr>
              <a:defRPr/>
            </a:pP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Scripture</a:t>
            </a: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 (6: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303596420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t"/>
          <a:lstStyle/>
          <a:p>
            <a:pPr>
              <a:defRPr/>
            </a:pP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Scripture</a:t>
            </a: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 (6: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303596420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49784"/>
            <a:ext cx="9144000" cy="1086599"/>
          </a:xfrm>
          <a:effectLst>
            <a:outerShdw blurRad="63500" dist="35921" dir="2700000" algn="ctr" rotWithShape="0">
              <a:schemeClr val="tx2">
                <a:alpha val="74998"/>
              </a:schemeClr>
            </a:outerShdw>
          </a:effectLst>
        </p:spPr>
        <p:txBody>
          <a:bodyPr anchor="t"/>
          <a:lstStyle/>
          <a:p>
            <a:pPr>
              <a:defRPr/>
            </a:pPr>
            <a:r>
              <a:rPr lang="en-US" sz="4800" b="1" dirty="0">
                <a:effectLst>
                  <a:glow rad="127000">
                    <a:schemeClr val="tx1"/>
                  </a:glow>
                </a:effectLst>
                <a:latin typeface="Arial" charset="0"/>
                <a:ea typeface="ＭＳ Ｐゴシック" charset="0"/>
                <a:cs typeface="ＭＳ Ｐゴシック" charset="0"/>
              </a:rPr>
              <a:t>III. Main Point</a:t>
            </a:r>
          </a:p>
        </p:txBody>
      </p:sp>
    </p:spTree>
    <p:extLst>
      <p:ext uri="{BB962C8B-B14F-4D97-AF65-F5344CB8AC3E}">
        <p14:creationId xmlns:p14="http://schemas.microsoft.com/office/powerpoint/2010/main" val="296035875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Need</a:t>
            </a:r>
          </a:p>
        </p:txBody>
      </p:sp>
    </p:spTree>
    <p:extLst>
      <p:ext uri="{BB962C8B-B14F-4D97-AF65-F5344CB8AC3E}">
        <p14:creationId xmlns:p14="http://schemas.microsoft.com/office/powerpoint/2010/main" val="1386731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Main Idea</a:t>
            </a:r>
          </a:p>
        </p:txBody>
      </p:sp>
      <p:sp>
        <p:nvSpPr>
          <p:cNvPr id="3" name="Rectangle 2"/>
          <p:cNvSpPr txBox="1">
            <a:spLocks noChangeArrowheads="1"/>
          </p:cNvSpPr>
          <p:nvPr/>
        </p:nvSpPr>
        <p:spPr bwMode="auto">
          <a:xfrm>
            <a:off x="0" y="2100290"/>
            <a:ext cx="9144000" cy="76934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5400" b="1" dirty="0">
                <a:effectLst>
                  <a:glow rad="127000">
                    <a:schemeClr val="tx1"/>
                  </a:glow>
                </a:effectLst>
                <a:latin typeface="Arial" charset="0"/>
                <a:ea typeface="ＭＳ Ｐゴシック" charset="0"/>
                <a:cs typeface="ＭＳ Ｐゴシック" charset="0"/>
              </a:rPr>
              <a:t>Text</a:t>
            </a:r>
          </a:p>
        </p:txBody>
      </p:sp>
    </p:spTree>
    <p:extLst>
      <p:ext uri="{BB962C8B-B14F-4D97-AF65-F5344CB8AC3E}">
        <p14:creationId xmlns:p14="http://schemas.microsoft.com/office/powerpoint/2010/main" val="2971552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rk Blue Worship Background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49784"/>
            <a:ext cx="9144000" cy="1086599"/>
          </a:xfrm>
          <a:effectLst>
            <a:outerShdw blurRad="63500" dist="35921" dir="2700000" algn="ctr" rotWithShape="0">
              <a:schemeClr val="tx2">
                <a:alpha val="74998"/>
              </a:schemeClr>
            </a:outerShdw>
          </a:effectLst>
        </p:spPr>
        <p:txBody>
          <a:bodyPr anchor="t"/>
          <a:lstStyle/>
          <a:p>
            <a:pPr>
              <a:defRPr/>
            </a:pPr>
            <a:r>
              <a:rPr lang="en-US" sz="4800" b="1" dirty="0">
                <a:effectLst>
                  <a:glow rad="127000">
                    <a:schemeClr val="tx1"/>
                  </a:glow>
                </a:effectLst>
                <a:latin typeface="Arial" charset="0"/>
                <a:ea typeface="ＭＳ Ｐゴシック" charset="0"/>
                <a:cs typeface="ＭＳ Ｐゴシック" charset="0"/>
              </a:rPr>
              <a:t>Text</a:t>
            </a:r>
          </a:p>
        </p:txBody>
      </p:sp>
    </p:spTree>
    <p:extLst>
      <p:ext uri="{BB962C8B-B14F-4D97-AF65-F5344CB8AC3E}">
        <p14:creationId xmlns:p14="http://schemas.microsoft.com/office/powerpoint/2010/main" val="90528316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nctity of Life Week Wood Panel Worship 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 y="0"/>
            <a:ext cx="9139943" cy="6858000"/>
          </a:xfrm>
          <a:prstGeom prst="rect">
            <a:avLst/>
          </a:prstGeom>
        </p:spPr>
      </p:pic>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49784"/>
            <a:ext cx="9144000" cy="1086599"/>
          </a:xfrm>
          <a:effectLst>
            <a:outerShdw blurRad="63500" dist="35921" dir="2700000" algn="ctr" rotWithShape="0">
              <a:schemeClr val="tx2">
                <a:alpha val="74998"/>
              </a:schemeClr>
            </a:outerShdw>
          </a:effectLst>
        </p:spPr>
        <p:txBody>
          <a:bodyPr anchor="t"/>
          <a:lstStyle/>
          <a:p>
            <a:pPr>
              <a:defRPr/>
            </a:pPr>
            <a:r>
              <a:rPr lang="en-US" sz="4800" b="1" dirty="0">
                <a:effectLst>
                  <a:glow rad="127000">
                    <a:schemeClr val="tx1"/>
                  </a:glow>
                </a:effectLst>
                <a:latin typeface="Arial" charset="0"/>
                <a:ea typeface="ＭＳ Ｐゴシック" charset="0"/>
                <a:cs typeface="ＭＳ Ｐゴシック" charset="0"/>
              </a:rPr>
              <a:t>Text</a:t>
            </a:r>
          </a:p>
        </p:txBody>
      </p:sp>
    </p:spTree>
    <p:extLst>
      <p:ext uri="{BB962C8B-B14F-4D97-AF65-F5344CB8AC3E}">
        <p14:creationId xmlns:p14="http://schemas.microsoft.com/office/powerpoint/2010/main" val="80001522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127926790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NT Preaching  •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200" b="1" dirty="0">
                <a:solidFill>
                  <a:srgbClr val="FFFFFF"/>
                </a:solidFill>
                <a:latin typeface="Arial" charset="0"/>
                <a:cs typeface="Arial" charset="0"/>
              </a:rPr>
              <a:t>Get this presentation and script 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76252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49784"/>
            <a:ext cx="9144000" cy="1086599"/>
          </a:xfrm>
          <a:effectLst>
            <a:outerShdw blurRad="63500" dist="35921" dir="2700000" algn="ctr" rotWithShape="0">
              <a:schemeClr val="tx2">
                <a:alpha val="74998"/>
              </a:schemeClr>
            </a:outerShdw>
          </a:effectLst>
        </p:spPr>
        <p:txBody>
          <a:bodyPr anchor="t"/>
          <a:lstStyle/>
          <a:p>
            <a:pPr>
              <a:defRPr/>
            </a:pPr>
            <a:r>
              <a:rPr lang="en-US" sz="4800" b="1" dirty="0">
                <a:effectLst>
                  <a:glow rad="127000">
                    <a:schemeClr val="tx1"/>
                  </a:glow>
                </a:effectLst>
                <a:latin typeface="Arial" charset="0"/>
                <a:ea typeface="ＭＳ Ｐゴシック" charset="0"/>
                <a:cs typeface="ＭＳ Ｐゴシック" charset="0"/>
              </a:rPr>
              <a:t>I. Main Point</a:t>
            </a:r>
          </a:p>
        </p:txBody>
      </p:sp>
      <p:pic>
        <p:nvPicPr>
          <p:cNvPr id="2" name="Picture 1"/>
          <p:cNvPicPr>
            <a:picLocks noChangeAspect="1"/>
          </p:cNvPicPr>
          <p:nvPr/>
        </p:nvPicPr>
        <p:blipFill>
          <a:blip r:embed="rId3"/>
          <a:stretch>
            <a:fillRect/>
          </a:stretch>
        </p:blipFill>
        <p:spPr>
          <a:xfrm>
            <a:off x="0" y="760095"/>
            <a:ext cx="9144000" cy="6097905"/>
          </a:xfrm>
          <a:prstGeom prst="rect">
            <a:avLst/>
          </a:prstGeom>
        </p:spPr>
      </p:pic>
    </p:spTree>
    <p:extLst>
      <p:ext uri="{BB962C8B-B14F-4D97-AF65-F5344CB8AC3E}">
        <p14:creationId xmlns:p14="http://schemas.microsoft.com/office/powerpoint/2010/main" val="180719726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4677544" y="29469"/>
            <a:ext cx="4466456" cy="1948712"/>
          </a:xfrm>
          <a:effectLst>
            <a:outerShdw blurRad="63500" dist="35921" dir="2700000" algn="ctr" rotWithShape="0">
              <a:schemeClr val="tx2">
                <a:alpha val="74998"/>
              </a:schemeClr>
            </a:outerShdw>
          </a:effectLst>
        </p:spPr>
        <p:txBody>
          <a:bodyPr anchor="t"/>
          <a:lstStyle/>
          <a:p>
            <a:pPr>
              <a:defRPr/>
            </a:pP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Scripture</a:t>
            </a: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 </a:t>
            </a:r>
            <a:br>
              <a:rPr lang="en-US" sz="3600" b="1" dirty="0">
                <a:effectLst>
                  <a:glow rad="127000">
                    <a:schemeClr val="tx1"/>
                  </a:glow>
                </a:effectLst>
                <a:latin typeface="Arial" charset="0"/>
                <a:ea typeface="ＭＳ Ｐゴシック" charset="0"/>
                <a:cs typeface="ＭＳ Ｐゴシック" charset="0"/>
              </a:rPr>
            </a:br>
            <a:r>
              <a:rPr lang="en-US" sz="3600" b="1" dirty="0">
                <a:effectLst>
                  <a:glow rad="127000">
                    <a:schemeClr val="tx1"/>
                  </a:glow>
                </a:effectLst>
                <a:latin typeface="Arial" charset="0"/>
                <a:ea typeface="ＭＳ Ｐゴシック" charset="0"/>
                <a:cs typeface="ＭＳ Ｐゴシック" charset="0"/>
              </a:rPr>
              <a:t>(6: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pic>
        <p:nvPicPr>
          <p:cNvPr id="4" name="Picture 3"/>
          <p:cNvPicPr>
            <a:picLocks noChangeAspect="1"/>
          </p:cNvPicPr>
          <p:nvPr/>
        </p:nvPicPr>
        <p:blipFill>
          <a:blip r:embed="rId3"/>
          <a:stretch>
            <a:fillRect/>
          </a:stretch>
        </p:blipFill>
        <p:spPr>
          <a:xfrm>
            <a:off x="0" y="29469"/>
            <a:ext cx="4677544" cy="6828531"/>
          </a:xfrm>
          <a:prstGeom prst="rect">
            <a:avLst/>
          </a:prstGeom>
        </p:spPr>
      </p:pic>
    </p:spTree>
    <p:extLst>
      <p:ext uri="{BB962C8B-B14F-4D97-AF65-F5344CB8AC3E}">
        <p14:creationId xmlns:p14="http://schemas.microsoft.com/office/powerpoint/2010/main" val="134325378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57346"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57347"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18436"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07" charset="0"/>
              <a:ea typeface="MS Gothic"/>
              <a:cs typeface="+mn-cs"/>
            </a:endParaRPr>
          </a:p>
        </p:txBody>
      </p:sp>
      <p:sp>
        <p:nvSpPr>
          <p:cNvPr id="18437"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07" charset="0"/>
              <a:ea typeface="MS Gothic"/>
              <a:cs typeface="+mn-cs"/>
            </a:endParaRPr>
          </a:p>
        </p:txBody>
      </p:sp>
      <p:sp>
        <p:nvSpPr>
          <p:cNvPr id="18438"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07" charset="0"/>
              <a:ea typeface="MS Gothic"/>
              <a:cs typeface="+mn-cs"/>
            </a:endParaRPr>
          </a:p>
        </p:txBody>
      </p:sp>
      <p:sp>
        <p:nvSpPr>
          <p:cNvPr id="18439"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07" charset="0"/>
              <a:ea typeface="MS Gothic"/>
              <a:cs typeface="+mn-cs"/>
            </a:endParaRPr>
          </a:p>
        </p:txBody>
      </p:sp>
      <p:sp>
        <p:nvSpPr>
          <p:cNvPr id="25" name="Oval 24"/>
          <p:cNvSpPr>
            <a:spLocks noChangeArrowheads="1"/>
          </p:cNvSpPr>
          <p:nvPr/>
        </p:nvSpPr>
        <p:spPr bwMode="auto">
          <a:xfrm rot="2177326">
            <a:off x="1054100" y="652463"/>
            <a:ext cx="4419600" cy="4325937"/>
          </a:xfrm>
          <a:prstGeom prst="ellipse">
            <a:avLst/>
          </a:prstGeom>
          <a:solidFill>
            <a:srgbClr val="660066">
              <a:alpha val="58823"/>
            </a:srgbClr>
          </a:solidFill>
          <a:ln w="76200">
            <a:solidFill>
              <a:schemeClr val="bg1"/>
            </a:solidFill>
            <a:round/>
            <a:headEnd/>
            <a:tailEnd/>
          </a:ln>
        </p:spPr>
        <p:txBody>
          <a:bodyPr/>
          <a:lstStyle/>
          <a:p>
            <a:pPr marL="0" marR="0" lvl="0" indent="0" algn="l" defTabSz="45720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grpSp>
        <p:nvGrpSpPr>
          <p:cNvPr id="126985" name="Group 8"/>
          <p:cNvGrpSpPr>
            <a:grpSpLocks/>
          </p:cNvGrpSpPr>
          <p:nvPr/>
        </p:nvGrpSpPr>
        <p:grpSpPr bwMode="auto">
          <a:xfrm>
            <a:off x="1412875" y="946150"/>
            <a:ext cx="3860800" cy="3332163"/>
            <a:chOff x="979" y="675"/>
            <a:chExt cx="2675" cy="2379"/>
          </a:xfrm>
        </p:grpSpPr>
        <p:sp>
          <p:nvSpPr>
            <p:cNvPr id="57376"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3600" b="1" i="0" u="none" strike="noStrike" kern="1200" cap="none" spc="0" normalizeH="0" baseline="0" noProof="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rPr>
                <a:t>2</a:t>
              </a:r>
            </a:p>
          </p:txBody>
        </p:sp>
        <p:sp>
          <p:nvSpPr>
            <p:cNvPr id="57377"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3600" b="1" i="0" u="none" strike="noStrike" kern="1200" cap="none" spc="0" normalizeH="0" baseline="0" noProof="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rPr>
                <a:t>3</a:t>
              </a:r>
            </a:p>
          </p:txBody>
        </p:sp>
        <p:sp>
          <p:nvSpPr>
            <p:cNvPr id="57378"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3600" b="1" i="0" u="none" strike="noStrike" kern="1200" cap="none" spc="0" normalizeH="0" baseline="0" noProof="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rPr>
                <a:t>4</a:t>
              </a:r>
            </a:p>
          </p:txBody>
        </p:sp>
        <p:sp>
          <p:nvSpPr>
            <p:cNvPr id="57379"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3600" b="1" i="0" u="none" strike="noStrike" kern="1200" cap="none" spc="0" normalizeH="0" baseline="0" noProof="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rPr>
                <a:t>1</a:t>
              </a:r>
            </a:p>
          </p:txBody>
        </p:sp>
      </p:grpSp>
      <p:sp>
        <p:nvSpPr>
          <p:cNvPr id="27" name="Oval 26"/>
          <p:cNvSpPr>
            <a:spLocks noChangeArrowheads="1"/>
          </p:cNvSpPr>
          <p:nvPr/>
        </p:nvSpPr>
        <p:spPr bwMode="auto">
          <a:xfrm rot="18711476">
            <a:off x="3041650" y="1003300"/>
            <a:ext cx="2627313" cy="3198813"/>
          </a:xfrm>
          <a:prstGeom prst="ellipse">
            <a:avLst/>
          </a:prstGeom>
          <a:solidFill>
            <a:schemeClr val="accent5">
              <a:alpha val="59000"/>
            </a:schemeClr>
          </a:solidFill>
          <a:ln w="76200">
            <a:solidFill>
              <a:schemeClr val="bg1"/>
            </a:solidFill>
            <a:round/>
            <a:headEnd/>
            <a:tailEnd/>
          </a:ln>
        </p:spPr>
        <p:txBody>
          <a:bodyPr/>
          <a:lstStyle/>
          <a:p>
            <a:pPr marL="0" marR="0" lvl="0" indent="0" algn="l" defTabSz="457200" rtl="0" eaLnBrk="0" fontAlgn="base" latinLnBrk="0" hangingPunct="0">
              <a:lnSpc>
                <a:spcPct val="93000"/>
              </a:lnSpc>
              <a:spcBef>
                <a:spcPct val="0"/>
              </a:spcBef>
              <a:spcAft>
                <a:spcPct val="0"/>
              </a:spcAft>
              <a:buClr>
                <a:srgbClr val="000000"/>
              </a:buClr>
              <a:buSzPct val="100000"/>
              <a:buFont typeface="Times New Roman" pitchFamily="-107" charset="0"/>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07" charset="0"/>
              <a:ea typeface="MS Gothic"/>
              <a:cs typeface="+mn-cs"/>
            </a:endParaRPr>
          </a:p>
        </p:txBody>
      </p:sp>
      <p:grpSp>
        <p:nvGrpSpPr>
          <p:cNvPr id="3" name="Group 36"/>
          <p:cNvGrpSpPr>
            <a:grpSpLocks/>
          </p:cNvGrpSpPr>
          <p:nvPr/>
        </p:nvGrpSpPr>
        <p:grpSpPr bwMode="auto">
          <a:xfrm>
            <a:off x="4743450" y="3254375"/>
            <a:ext cx="600075" cy="784225"/>
            <a:chOff x="4743354" y="3254515"/>
            <a:chExt cx="600388" cy="784086"/>
          </a:xfrm>
        </p:grpSpPr>
        <p:sp>
          <p:nvSpPr>
            <p:cNvPr id="57374" name="Isosceles Triangle 34"/>
            <p:cNvSpPr>
              <a:spLocks noChangeArrowheads="1"/>
            </p:cNvSpPr>
            <p:nvPr/>
          </p:nvSpPr>
          <p:spPr bwMode="auto">
            <a:xfrm rot="716084">
              <a:off x="4786239" y="3254515"/>
              <a:ext cx="557503" cy="655522"/>
            </a:xfrm>
            <a:prstGeom prst="triangle">
              <a:avLst>
                <a:gd name="adj" fmla="val 50000"/>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0" fontAlgn="base" latinLnBrk="0" hangingPunct="0">
                <a:lnSpc>
                  <a:spcPct val="93000"/>
                </a:lnSpc>
                <a:spcBef>
                  <a:spcPct val="0"/>
                </a:spcBef>
                <a:spcAft>
                  <a:spcPct val="0"/>
                </a:spcAft>
                <a:buClr>
                  <a:srgbClr val="000000"/>
                </a:buClr>
                <a:buSzPct val="100000"/>
                <a:buFont typeface="Times New Roman" charset="0"/>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57375" name="Isosceles Triangle 35"/>
            <p:cNvSpPr>
              <a:spLocks noChangeArrowheads="1"/>
            </p:cNvSpPr>
            <p:nvPr/>
          </p:nvSpPr>
          <p:spPr bwMode="auto">
            <a:xfrm rot="5698572">
              <a:off x="4886383" y="3667012"/>
              <a:ext cx="228559" cy="514618"/>
            </a:xfrm>
            <a:prstGeom prst="triangle">
              <a:avLst>
                <a:gd name="adj" fmla="val 50000"/>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0" fontAlgn="base" latinLnBrk="0" hangingPunct="0">
                <a:lnSpc>
                  <a:spcPct val="93000"/>
                </a:lnSpc>
                <a:spcBef>
                  <a:spcPct val="0"/>
                </a:spcBef>
                <a:spcAft>
                  <a:spcPct val="0"/>
                </a:spcAft>
                <a:buClr>
                  <a:srgbClr val="000000"/>
                </a:buClr>
                <a:buSzPct val="100000"/>
                <a:buFont typeface="Times New Roman" charset="0"/>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grpSp>
      <p:sp>
        <p:nvSpPr>
          <p:cNvPr id="26" name="Oval 25"/>
          <p:cNvSpPr>
            <a:spLocks noChangeArrowheads="1"/>
          </p:cNvSpPr>
          <p:nvPr/>
        </p:nvSpPr>
        <p:spPr bwMode="auto">
          <a:xfrm rot="9274204">
            <a:off x="868363" y="2119313"/>
            <a:ext cx="4419600" cy="3849687"/>
          </a:xfrm>
          <a:prstGeom prst="ellipse">
            <a:avLst/>
          </a:prstGeom>
          <a:solidFill>
            <a:srgbClr val="008000">
              <a:alpha val="41176"/>
            </a:srgbClr>
          </a:solidFill>
          <a:ln w="76200">
            <a:solidFill>
              <a:schemeClr val="bg1"/>
            </a:solidFill>
            <a:round/>
            <a:headEnd/>
            <a:tailEnd/>
          </a:ln>
        </p:spPr>
        <p:txBody>
          <a:bodyPr/>
          <a:lstStyle/>
          <a:p>
            <a:pPr marL="0" marR="0" lvl="0" indent="0" algn="l" defTabSz="457200" rtl="0" eaLnBrk="0" fontAlgn="base" latinLnBrk="0" hangingPunct="0">
              <a:lnSpc>
                <a:spcPct val="93000"/>
              </a:lnSpc>
              <a:spcBef>
                <a:spcPct val="0"/>
              </a:spcBef>
              <a:spcAft>
                <a:spcPct val="0"/>
              </a:spcAft>
              <a:buClr>
                <a:srgbClr val="000000"/>
              </a:buClr>
              <a:buSzPct val="100000"/>
              <a:buFont typeface="Times New Roman" charset="0"/>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57357" name="Rectangle 13"/>
          <p:cNvSpPr>
            <a:spLocks noChangeArrowheads="1"/>
          </p:cNvSpPr>
          <p:nvPr/>
        </p:nvSpPr>
        <p:spPr bwMode="auto">
          <a:xfrm>
            <a:off x="2287588" y="3692525"/>
            <a:ext cx="2036762"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3200" b="1" i="0" u="none" strike="noStrike" kern="1200" cap="none" spc="0" normalizeH="0" baseline="0" noProof="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LUKE</a:t>
            </a:r>
          </a:p>
        </p:txBody>
      </p:sp>
      <p:sp>
        <p:nvSpPr>
          <p:cNvPr id="57358" name="Rectangle 14"/>
          <p:cNvSpPr>
            <a:spLocks noChangeArrowheads="1"/>
          </p:cNvSpPr>
          <p:nvPr/>
        </p:nvSpPr>
        <p:spPr bwMode="auto">
          <a:xfrm>
            <a:off x="1757363" y="1004888"/>
            <a:ext cx="2355850"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3200" b="1" i="0" u="none" strike="noStrike" kern="1200" cap="none" spc="0" normalizeH="0" baseline="0" noProof="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MATTHEW</a:t>
            </a:r>
          </a:p>
        </p:txBody>
      </p:sp>
      <p:sp>
        <p:nvSpPr>
          <p:cNvPr id="57359" name="Rectangle 15"/>
          <p:cNvSpPr>
            <a:spLocks noChangeArrowheads="1"/>
          </p:cNvSpPr>
          <p:nvPr/>
        </p:nvSpPr>
        <p:spPr bwMode="auto">
          <a:xfrm>
            <a:off x="5588000" y="1025525"/>
            <a:ext cx="2036763"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3200" b="1" i="0" u="none" strike="noStrike" kern="1200" cap="none" spc="0" normalizeH="0" baseline="0" noProof="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MARK</a:t>
            </a:r>
          </a:p>
        </p:txBody>
      </p:sp>
      <p:sp>
        <p:nvSpPr>
          <p:cNvPr id="57360" name="Rectangle 16"/>
          <p:cNvSpPr>
            <a:spLocks noChangeArrowheads="1"/>
          </p:cNvSpPr>
          <p:nvPr/>
        </p:nvSpPr>
        <p:spPr bwMode="auto">
          <a:xfrm>
            <a:off x="5762625" y="3684588"/>
            <a:ext cx="1476375"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3200" b="1" i="0" u="none" strike="noStrike" kern="1200" cap="none" spc="0" normalizeH="0" baseline="0" noProof="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JOHN</a:t>
            </a:r>
          </a:p>
        </p:txBody>
      </p:sp>
      <p:sp>
        <p:nvSpPr>
          <p:cNvPr id="57361" name="Text Box 17"/>
          <p:cNvSpPr txBox="1">
            <a:spLocks noChangeArrowheads="1"/>
          </p:cNvSpPr>
          <p:nvPr/>
        </p:nvSpPr>
        <p:spPr bwMode="auto">
          <a:xfrm>
            <a:off x="8780463" y="4763"/>
            <a:ext cx="163512" cy="36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5"/>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outerShdw blurRad="38100" dist="38100" dir="2700000" algn="tl">
                    <a:srgbClr val="000000">
                      <a:alpha val="43137"/>
                    </a:srgbClr>
                  </a:outerShdw>
                </a:effectLst>
                <a:uLnTx/>
                <a:uFillTx/>
                <a:latin typeface="Comic Sans MS" charset="0"/>
                <a:ea typeface="MS Gothic" charset="0"/>
                <a:cs typeface="MS Gothic" charset="0"/>
              </a:rPr>
              <a:t> </a:t>
            </a:r>
          </a:p>
        </p:txBody>
      </p:sp>
      <p:sp>
        <p:nvSpPr>
          <p:cNvPr id="57362" name="Text Box 18"/>
          <p:cNvSpPr txBox="1">
            <a:spLocks noChangeArrowheads="1"/>
          </p:cNvSpPr>
          <p:nvPr/>
        </p:nvSpPr>
        <p:spPr bwMode="auto">
          <a:xfrm>
            <a:off x="8764588" y="6132513"/>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57363" name="Text Box 19"/>
          <p:cNvSpPr txBox="1">
            <a:spLocks noChangeArrowheads="1"/>
          </p:cNvSpPr>
          <p:nvPr/>
        </p:nvSpPr>
        <p:spPr bwMode="auto">
          <a:xfrm>
            <a:off x="8355013" y="6540500"/>
            <a:ext cx="304800"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charset="0"/>
                <a:ea typeface="MS Gothic" charset="0"/>
                <a:cs typeface="MS Gothic" charset="0"/>
              </a:rPr>
              <a:t>16</a:t>
            </a:r>
          </a:p>
        </p:txBody>
      </p:sp>
      <p:sp>
        <p:nvSpPr>
          <p:cNvPr id="24" name="Title 23"/>
          <p:cNvSpPr>
            <a:spLocks noGrp="1"/>
          </p:cNvSpPr>
          <p:nvPr>
            <p:ph type="title" idx="4294967295"/>
          </p:nvPr>
        </p:nvSpPr>
        <p:spPr bwMode="auto">
          <a:xfrm>
            <a:off x="457200" y="152400"/>
            <a:ext cx="8229600" cy="6096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GB" sz="2900" b="1">
                <a:solidFill>
                  <a:srgbClr val="FFEA18"/>
                </a:solidFill>
                <a:effectLst>
                  <a:outerShdw blurRad="38100" dist="38100" dir="2700000" algn="tl">
                    <a:srgbClr val="000000">
                      <a:alpha val="43137"/>
                    </a:srgbClr>
                  </a:outerShdw>
                </a:effectLst>
                <a:latin typeface="Comic Sans MS" charset="0"/>
                <a:ea typeface="MS Gothic" charset="0"/>
                <a:cs typeface="MS Gothic" charset="0"/>
              </a:rPr>
              <a:t>UNIQUE MATERIAL…</a:t>
            </a:r>
            <a:endParaRPr lang="en-US">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28" name="Oval 27"/>
          <p:cNvSpPr>
            <a:spLocks noChangeArrowheads="1"/>
          </p:cNvSpPr>
          <p:nvPr/>
        </p:nvSpPr>
        <p:spPr bwMode="auto">
          <a:xfrm rot="-3002663">
            <a:off x="4968875" y="2646363"/>
            <a:ext cx="3290887" cy="4243388"/>
          </a:xfrm>
          <a:prstGeom prst="ellipse">
            <a:avLst/>
          </a:prstGeom>
          <a:solidFill>
            <a:schemeClr val="tx1">
              <a:alpha val="54901"/>
            </a:schemeClr>
          </a:solidFill>
          <a:ln w="76200">
            <a:solidFill>
              <a:schemeClr val="bg1"/>
            </a:solidFill>
            <a:round/>
            <a:headEnd/>
            <a:tailEnd/>
          </a:ln>
        </p:spPr>
        <p:txBody>
          <a:bodyPr/>
          <a:lstStyle/>
          <a:p>
            <a:pPr marL="0" marR="0" lvl="0" indent="0" algn="l" defTabSz="457200" rtl="0" eaLnBrk="0" fontAlgn="base" latinLnBrk="0" hangingPunct="0">
              <a:lnSpc>
                <a:spcPct val="93000"/>
              </a:lnSpc>
              <a:spcBef>
                <a:spcPct val="0"/>
              </a:spcBef>
              <a:spcAft>
                <a:spcPct val="0"/>
              </a:spcAft>
              <a:buClr>
                <a:srgbClr val="000000"/>
              </a:buClr>
              <a:buSzPct val="100000"/>
              <a:buFont typeface="Times New Roman" charset="0"/>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29" name="Rectangle 16"/>
          <p:cNvSpPr>
            <a:spLocks noChangeArrowheads="1"/>
          </p:cNvSpPr>
          <p:nvPr/>
        </p:nvSpPr>
        <p:spPr bwMode="auto">
          <a:xfrm>
            <a:off x="5791200" y="4954588"/>
            <a:ext cx="2133600" cy="1065212"/>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3200" b="1" i="0" u="none" strike="noStrike" kern="1200" cap="none" spc="0" normalizeH="0" baseline="0" noProof="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92% unique!</a:t>
            </a:r>
          </a:p>
        </p:txBody>
      </p:sp>
      <p:sp>
        <p:nvSpPr>
          <p:cNvPr id="30" name="Rectangle 16"/>
          <p:cNvSpPr>
            <a:spLocks noChangeArrowheads="1"/>
          </p:cNvSpPr>
          <p:nvPr/>
        </p:nvSpPr>
        <p:spPr bwMode="auto">
          <a:xfrm>
            <a:off x="1371600" y="2868613"/>
            <a:ext cx="2895600" cy="941387"/>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2800" b="1" i="0" u="none" strike="noStrike" kern="1200" cap="none" spc="0" normalizeH="0" baseline="0" noProof="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Birth</a:t>
            </a:r>
            <a:br>
              <a:rPr kumimoji="0" lang="en-GB" sz="2800" b="1" i="0" u="none" strike="noStrike" kern="1200" cap="none" spc="0" normalizeH="0" baseline="0" noProof="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br>
            <a:r>
              <a:rPr kumimoji="0" lang="en-GB" sz="2800" b="1" i="0" u="none" strike="noStrike" kern="1200" cap="none" spc="0" normalizeH="0" baseline="0" noProof="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Genealogy</a:t>
            </a:r>
          </a:p>
        </p:txBody>
      </p:sp>
      <p:sp>
        <p:nvSpPr>
          <p:cNvPr id="32" name="Rectangle 16"/>
          <p:cNvSpPr>
            <a:spLocks noChangeArrowheads="1"/>
          </p:cNvSpPr>
          <p:nvPr/>
        </p:nvSpPr>
        <p:spPr bwMode="auto">
          <a:xfrm>
            <a:off x="5486400" y="2971800"/>
            <a:ext cx="2133600" cy="941388"/>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2800" b="1" i="0" u="none" strike="noStrike" kern="1200" cap="none" spc="0" normalizeH="0" baseline="0" noProof="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5000 fed</a:t>
            </a:r>
            <a:br>
              <a:rPr kumimoji="0" lang="en-GB" sz="2800" b="1" i="0" u="none" strike="noStrike" kern="1200" cap="none" spc="0" normalizeH="0" baseline="0" noProof="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br>
            <a:r>
              <a:rPr kumimoji="0" lang="en-GB" sz="2800" b="1" i="0" u="none" strike="noStrike" kern="1200" cap="none" spc="0" normalizeH="0" baseline="0" noProof="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Passion</a:t>
            </a:r>
          </a:p>
        </p:txBody>
      </p:sp>
      <p:sp>
        <p:nvSpPr>
          <p:cNvPr id="33" name="Rectangle 16"/>
          <p:cNvSpPr>
            <a:spLocks noChangeArrowheads="1"/>
          </p:cNvSpPr>
          <p:nvPr/>
        </p:nvSpPr>
        <p:spPr bwMode="auto">
          <a:xfrm>
            <a:off x="3048000" y="2057400"/>
            <a:ext cx="2057400" cy="1373188"/>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Baptism</a:t>
            </a:r>
            <a:br>
              <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br>
            <a:r>
              <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Lord</a:t>
            </a:r>
            <a:r>
              <a:rPr kumimoji="0" lang="fr-FR"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a:t>
            </a:r>
            <a:r>
              <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s Supper</a:t>
            </a:r>
          </a:p>
        </p:txBody>
      </p:sp>
      <p:sp>
        <p:nvSpPr>
          <p:cNvPr id="34" name="Rectangle 16"/>
          <p:cNvSpPr>
            <a:spLocks noChangeArrowheads="1"/>
          </p:cNvSpPr>
          <p:nvPr/>
        </p:nvSpPr>
        <p:spPr bwMode="auto">
          <a:xfrm>
            <a:off x="5943600" y="1524000"/>
            <a:ext cx="2133600" cy="1065213"/>
          </a:xfrm>
          <a:prstGeom prst="rect">
            <a:avLst/>
          </a:prstGeom>
          <a:noFill/>
          <a:ln w="9525">
            <a:noFill/>
            <a:round/>
            <a:headEnd/>
            <a:tailEnd/>
          </a:ln>
        </p:spPr>
        <p:txBody>
          <a:bodyPr lIns="81079" tIns="39732" rIns="81079" bIns="39732">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3200" b="1" i="0" u="none" strike="noStrike" kern="1200" cap="none" spc="0" normalizeH="0" baseline="0" noProof="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7% unique!</a:t>
            </a:r>
          </a:p>
        </p:txBody>
      </p:sp>
      <p:sp>
        <p:nvSpPr>
          <p:cNvPr id="38" name="Left Arrow 37"/>
          <p:cNvSpPr>
            <a:spLocks noChangeArrowheads="1"/>
          </p:cNvSpPr>
          <p:nvPr/>
        </p:nvSpPr>
        <p:spPr bwMode="auto">
          <a:xfrm rot="-1315667">
            <a:off x="4991100" y="3441700"/>
            <a:ext cx="533400" cy="304800"/>
          </a:xfrm>
          <a:prstGeom prst="leftArrow">
            <a:avLst>
              <a:gd name="adj1" fmla="val 50000"/>
              <a:gd name="adj2" fmla="val 49997"/>
            </a:avLst>
          </a:prstGeom>
          <a:solidFill>
            <a:srgbClr val="00B8FF"/>
          </a:solidFill>
          <a:ln w="9525">
            <a:solidFill>
              <a:schemeClr val="tx1"/>
            </a:solidFill>
            <a:round/>
            <a:headEnd/>
            <a:tailEnd/>
          </a:ln>
        </p:spPr>
        <p:txBody>
          <a:bodyPr/>
          <a:lstStyle/>
          <a:p>
            <a:pPr marL="0" marR="0" lvl="0" indent="0" algn="l" defTabSz="457200" rtl="0" eaLnBrk="0" fontAlgn="base" latinLnBrk="0" hangingPunct="0">
              <a:lnSpc>
                <a:spcPct val="93000"/>
              </a:lnSpc>
              <a:spcBef>
                <a:spcPct val="0"/>
              </a:spcBef>
              <a:spcAft>
                <a:spcPct val="0"/>
              </a:spcAft>
              <a:buClr>
                <a:srgbClr val="000000"/>
              </a:buClr>
              <a:buSzPct val="100000"/>
              <a:buFont typeface="Times New Roman" charset="0"/>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39" name="Left Arrow 38"/>
          <p:cNvSpPr>
            <a:spLocks noChangeArrowheads="1"/>
          </p:cNvSpPr>
          <p:nvPr/>
        </p:nvSpPr>
        <p:spPr bwMode="auto">
          <a:xfrm rot="-1315667">
            <a:off x="5524500" y="2070100"/>
            <a:ext cx="533400" cy="304800"/>
          </a:xfrm>
          <a:prstGeom prst="leftArrow">
            <a:avLst>
              <a:gd name="adj1" fmla="val 50000"/>
              <a:gd name="adj2" fmla="val 49997"/>
            </a:avLst>
          </a:prstGeom>
          <a:solidFill>
            <a:srgbClr val="00B8FF"/>
          </a:solidFill>
          <a:ln w="9525">
            <a:solidFill>
              <a:schemeClr val="tx1"/>
            </a:solidFill>
            <a:round/>
            <a:headEnd/>
            <a:tailEnd/>
          </a:ln>
        </p:spPr>
        <p:txBody>
          <a:bodyPr/>
          <a:lstStyle/>
          <a:p>
            <a:pPr marL="0" marR="0" lvl="0" indent="0" algn="l" defTabSz="457200" rtl="0" eaLnBrk="0" fontAlgn="base" latinLnBrk="0" hangingPunct="0">
              <a:lnSpc>
                <a:spcPct val="93000"/>
              </a:lnSpc>
              <a:spcBef>
                <a:spcPct val="0"/>
              </a:spcBef>
              <a:spcAft>
                <a:spcPct val="0"/>
              </a:spcAft>
              <a:buClr>
                <a:srgbClr val="000000"/>
              </a:buClr>
              <a:buSzPct val="100000"/>
              <a:buFont typeface="Times New Roman" charset="0"/>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40" name="TextBox 39"/>
          <p:cNvSpPr txBox="1"/>
          <p:nvPr/>
        </p:nvSpPr>
        <p:spPr>
          <a:xfrm>
            <a:off x="8610600" y="0"/>
            <a:ext cx="527050" cy="461963"/>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S Gothic" charset="0"/>
                <a:cs typeface="MS Gothic" charset="0"/>
              </a:rPr>
              <a:t>52</a:t>
            </a:r>
          </a:p>
        </p:txBody>
      </p:sp>
    </p:spTree>
    <p:extLst>
      <p:ext uri="{BB962C8B-B14F-4D97-AF65-F5344CB8AC3E}">
        <p14:creationId xmlns:p14="http://schemas.microsoft.com/office/powerpoint/2010/main" val="24087916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 calcmode="lin" valueType="num">
                                      <p:cBhvr>
                                        <p:cTn id="14" dur="500" fill="hold"/>
                                        <p:tgtEl>
                                          <p:spTgt spid="25"/>
                                        </p:tgtEl>
                                        <p:attrNameLst>
                                          <p:attrName>style.rotation</p:attrName>
                                        </p:attrNameLst>
                                      </p:cBhvr>
                                      <p:tavLst>
                                        <p:tav tm="0">
                                          <p:val>
                                            <p:fltVal val="360"/>
                                          </p:val>
                                        </p:tav>
                                        <p:tav tm="100000">
                                          <p:val>
                                            <p:fltVal val="0"/>
                                          </p:val>
                                        </p:tav>
                                      </p:tavLst>
                                    </p:anim>
                                    <p:animEffect transition="in" filter="fade">
                                      <p:cBhvr>
                                        <p:cTn id="15" dur="500"/>
                                        <p:tgtEl>
                                          <p:spTgt spid="2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 calcmode="lin" valueType="num">
                                      <p:cBhvr>
                                        <p:cTn id="22" dur="500" fill="hold"/>
                                        <p:tgtEl>
                                          <p:spTgt spid="27"/>
                                        </p:tgtEl>
                                        <p:attrNameLst>
                                          <p:attrName>style.rotation</p:attrName>
                                        </p:attrNameLst>
                                      </p:cBhvr>
                                      <p:tavLst>
                                        <p:tav tm="0">
                                          <p:val>
                                            <p:fltVal val="360"/>
                                          </p:val>
                                        </p:tav>
                                        <p:tav tm="100000">
                                          <p:val>
                                            <p:fltVal val="0"/>
                                          </p:val>
                                        </p:tav>
                                      </p:tavLst>
                                    </p:anim>
                                    <p:animEffect transition="in" filter="fade">
                                      <p:cBhvr>
                                        <p:cTn id="23" dur="500"/>
                                        <p:tgtEl>
                                          <p:spTgt spid="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 calcmode="lin" valueType="num">
                                      <p:cBhvr>
                                        <p:cTn id="30" dur="500" fill="hold"/>
                                        <p:tgtEl>
                                          <p:spTgt spid="33"/>
                                        </p:tgtEl>
                                        <p:attrNameLst>
                                          <p:attrName>style.rotation</p:attrName>
                                        </p:attrNameLst>
                                      </p:cBhvr>
                                      <p:tavLst>
                                        <p:tav tm="0">
                                          <p:val>
                                            <p:fltVal val="360"/>
                                          </p:val>
                                        </p:tav>
                                        <p:tav tm="100000">
                                          <p:val>
                                            <p:fltVal val="0"/>
                                          </p:val>
                                        </p:tav>
                                      </p:tavLst>
                                    </p:anim>
                                    <p:animEffect transition="in" filter="fade">
                                      <p:cBhvr>
                                        <p:cTn id="31" dur="500"/>
                                        <p:tgtEl>
                                          <p:spTgt spid="3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 calcmode="lin" valueType="num">
                                      <p:cBhvr>
                                        <p:cTn id="38" dur="500" fill="hold"/>
                                        <p:tgtEl>
                                          <p:spTgt spid="26"/>
                                        </p:tgtEl>
                                        <p:attrNameLst>
                                          <p:attrName>style.rotation</p:attrName>
                                        </p:attrNameLst>
                                      </p:cBhvr>
                                      <p:tavLst>
                                        <p:tav tm="0">
                                          <p:val>
                                            <p:fltVal val="360"/>
                                          </p:val>
                                        </p:tav>
                                        <p:tav tm="100000">
                                          <p:val>
                                            <p:fltVal val="0"/>
                                          </p:val>
                                        </p:tav>
                                      </p:tavLst>
                                    </p:anim>
                                    <p:animEffect transition="in" filter="fade">
                                      <p:cBhvr>
                                        <p:cTn id="39" dur="500"/>
                                        <p:tgtEl>
                                          <p:spTgt spid="2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9" presetClass="entr" presetSubtype="0" decel="10000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 calcmode="lin" valueType="num">
                                      <p:cBhvr>
                                        <p:cTn id="46" dur="500" fill="hold"/>
                                        <p:tgtEl>
                                          <p:spTgt spid="30"/>
                                        </p:tgtEl>
                                        <p:attrNameLst>
                                          <p:attrName>style.rotation</p:attrName>
                                        </p:attrNameLst>
                                      </p:cBhvr>
                                      <p:tavLst>
                                        <p:tav tm="0">
                                          <p:val>
                                            <p:fltVal val="360"/>
                                          </p:val>
                                        </p:tav>
                                        <p:tav tm="100000">
                                          <p:val>
                                            <p:fltVal val="0"/>
                                          </p:val>
                                        </p:tav>
                                      </p:tavLst>
                                    </p:anim>
                                    <p:animEffect transition="in" filter="fade">
                                      <p:cBhvr>
                                        <p:cTn id="47" dur="500"/>
                                        <p:tgtEl>
                                          <p:spTgt spid="3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9" presetClass="entr" presetSubtype="0" decel="10000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 calcmode="lin" valueType="num">
                                      <p:cBhvr>
                                        <p:cTn id="54" dur="500" fill="hold"/>
                                        <p:tgtEl>
                                          <p:spTgt spid="28"/>
                                        </p:tgtEl>
                                        <p:attrNameLst>
                                          <p:attrName>style.rotation</p:attrName>
                                        </p:attrNameLst>
                                      </p:cBhvr>
                                      <p:tavLst>
                                        <p:tav tm="0">
                                          <p:val>
                                            <p:fltVal val="360"/>
                                          </p:val>
                                        </p:tav>
                                        <p:tav tm="100000">
                                          <p:val>
                                            <p:fltVal val="0"/>
                                          </p:val>
                                        </p:tav>
                                      </p:tavLst>
                                    </p:anim>
                                    <p:animEffect transition="in" filter="fade">
                                      <p:cBhvr>
                                        <p:cTn id="55" dur="500"/>
                                        <p:tgtEl>
                                          <p:spTgt spid="2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9" presetClass="entr" presetSubtype="0" decel="100000"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 calcmode="lin" valueType="num">
                                      <p:cBhvr>
                                        <p:cTn id="62" dur="500" fill="hold"/>
                                        <p:tgtEl>
                                          <p:spTgt spid="32"/>
                                        </p:tgtEl>
                                        <p:attrNameLst>
                                          <p:attrName>style.rotation</p:attrName>
                                        </p:attrNameLst>
                                      </p:cBhvr>
                                      <p:tavLst>
                                        <p:tav tm="0">
                                          <p:val>
                                            <p:fltVal val="360"/>
                                          </p:val>
                                        </p:tav>
                                        <p:tav tm="100000">
                                          <p:val>
                                            <p:fltVal val="0"/>
                                          </p:val>
                                        </p:tav>
                                      </p:tavLst>
                                    </p:anim>
                                    <p:animEffect transition="in" filter="fade">
                                      <p:cBhvr>
                                        <p:cTn id="63" dur="500"/>
                                        <p:tgtEl>
                                          <p:spTgt spid="32"/>
                                        </p:tgtEl>
                                      </p:cBhvr>
                                    </p:animEffect>
                                  </p:childTnLst>
                                </p:cTn>
                              </p:par>
                            </p:childTnLst>
                          </p:cTn>
                        </p:par>
                        <p:par>
                          <p:cTn id="64" fill="hold" nodeType="afterGroup">
                            <p:stCondLst>
                              <p:cond delay="500"/>
                            </p:stCondLst>
                            <p:childTnLst>
                              <p:par>
                                <p:cTn id="65" presetID="22" presetClass="entr" presetSubtype="2"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right)">
                                      <p:cBhvr>
                                        <p:cTn id="67" dur="500"/>
                                        <p:tgtEl>
                                          <p:spTgt spid="38"/>
                                        </p:tgtEl>
                                      </p:cBhvr>
                                    </p:animEffect>
                                  </p:childTnLst>
                                </p:cTn>
                              </p:par>
                            </p:childTnLst>
                          </p:cTn>
                        </p:par>
                        <p:par>
                          <p:cTn id="68" fill="hold" nodeType="afterGroup">
                            <p:stCondLst>
                              <p:cond delay="1000"/>
                            </p:stCondLst>
                            <p:childTnLst>
                              <p:par>
                                <p:cTn id="69" presetID="22" presetClass="entr" presetSubtype="2" fill="hold" nodeType="after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wipe(right)">
                                      <p:cBhvr>
                                        <p:cTn id="71" dur="500"/>
                                        <p:tgtEl>
                                          <p:spTgt spid="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9" presetClass="entr" presetSubtype="0" decel="10000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 calcmode="lin" valueType="num">
                                      <p:cBhvr>
                                        <p:cTn id="78" dur="500" fill="hold"/>
                                        <p:tgtEl>
                                          <p:spTgt spid="29"/>
                                        </p:tgtEl>
                                        <p:attrNameLst>
                                          <p:attrName>style.rotation</p:attrName>
                                        </p:attrNameLst>
                                      </p:cBhvr>
                                      <p:tavLst>
                                        <p:tav tm="0">
                                          <p:val>
                                            <p:fltVal val="360"/>
                                          </p:val>
                                        </p:tav>
                                        <p:tav tm="100000">
                                          <p:val>
                                            <p:fltVal val="0"/>
                                          </p:val>
                                        </p:tav>
                                      </p:tavLst>
                                    </p:anim>
                                    <p:animEffect transition="in" filter="fade">
                                      <p:cBhvr>
                                        <p:cTn id="79" dur="500"/>
                                        <p:tgtEl>
                                          <p:spTgt spid="29"/>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9" presetClass="entr" presetSubtype="0" decel="100000"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 calcmode="lin" valueType="num">
                                      <p:cBhvr>
                                        <p:cTn id="84" dur="500" fill="hold"/>
                                        <p:tgtEl>
                                          <p:spTgt spid="34"/>
                                        </p:tgtEl>
                                        <p:attrNameLst>
                                          <p:attrName>ppt_w</p:attrName>
                                        </p:attrNameLst>
                                      </p:cBhvr>
                                      <p:tavLst>
                                        <p:tav tm="0">
                                          <p:val>
                                            <p:fltVal val="0"/>
                                          </p:val>
                                        </p:tav>
                                        <p:tav tm="100000">
                                          <p:val>
                                            <p:strVal val="#ppt_w"/>
                                          </p:val>
                                        </p:tav>
                                      </p:tavLst>
                                    </p:anim>
                                    <p:anim calcmode="lin" valueType="num">
                                      <p:cBhvr>
                                        <p:cTn id="85" dur="500" fill="hold"/>
                                        <p:tgtEl>
                                          <p:spTgt spid="34"/>
                                        </p:tgtEl>
                                        <p:attrNameLst>
                                          <p:attrName>ppt_h</p:attrName>
                                        </p:attrNameLst>
                                      </p:cBhvr>
                                      <p:tavLst>
                                        <p:tav tm="0">
                                          <p:val>
                                            <p:fltVal val="0"/>
                                          </p:val>
                                        </p:tav>
                                        <p:tav tm="100000">
                                          <p:val>
                                            <p:strVal val="#ppt_h"/>
                                          </p:val>
                                        </p:tav>
                                      </p:tavLst>
                                    </p:anim>
                                    <p:anim calcmode="lin" valueType="num">
                                      <p:cBhvr>
                                        <p:cTn id="86" dur="500" fill="hold"/>
                                        <p:tgtEl>
                                          <p:spTgt spid="34"/>
                                        </p:tgtEl>
                                        <p:attrNameLst>
                                          <p:attrName>style.rotation</p:attrName>
                                        </p:attrNameLst>
                                      </p:cBhvr>
                                      <p:tavLst>
                                        <p:tav tm="0">
                                          <p:val>
                                            <p:fltVal val="360"/>
                                          </p:val>
                                        </p:tav>
                                        <p:tav tm="100000">
                                          <p:val>
                                            <p:fltVal val="0"/>
                                          </p:val>
                                        </p:tav>
                                      </p:tavLst>
                                    </p:anim>
                                    <p:animEffect transition="in" filter="fade">
                                      <p:cBhvr>
                                        <p:cTn id="87" dur="500"/>
                                        <p:tgtEl>
                                          <p:spTgt spid="34"/>
                                        </p:tgtEl>
                                      </p:cBhvr>
                                    </p:animEffect>
                                  </p:childTnLst>
                                </p:cTn>
                              </p:par>
                            </p:childTnLst>
                          </p:cTn>
                        </p:par>
                        <p:par>
                          <p:cTn id="88" fill="hold" nodeType="afterGroup">
                            <p:stCondLst>
                              <p:cond delay="500"/>
                            </p:stCondLst>
                            <p:childTnLst>
                              <p:par>
                                <p:cTn id="89" presetID="22" presetClass="entr" presetSubtype="2"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wipe(right)">
                                      <p:cBhvr>
                                        <p:cTn id="9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6" grpId="0" animBg="1"/>
      <p:bldP spid="24" grpId="0"/>
      <p:bldP spid="28" grpId="0" animBg="1"/>
      <p:bldP spid="29" grpId="0"/>
      <p:bldP spid="30" grpId="0"/>
      <p:bldP spid="32" grpId="0"/>
      <p:bldP spid="33" grpId="0"/>
      <p:bldP spid="34" grpId="0"/>
      <p:bldP spid="38" grpId="0" animBg="1"/>
      <p:bldP spid="3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43362"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43363"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9700"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29701"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29702" name="AutoShape 6"/>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67592" name="Rectangle 7"/>
          <p:cNvSpPr>
            <a:spLocks noChangeArrowheads="1"/>
          </p:cNvSpPr>
          <p:nvPr/>
        </p:nvSpPr>
        <p:spPr bwMode="auto">
          <a:xfrm>
            <a:off x="2287588" y="3692525"/>
            <a:ext cx="2036762" cy="566738"/>
          </a:xfrm>
          <a:prstGeom prst="rect">
            <a:avLst/>
          </a:prstGeom>
          <a:noFill/>
          <a:ln w="9525">
            <a:noFill/>
            <a:round/>
            <a:headEnd/>
            <a:tailEnd/>
          </a:ln>
          <a:effectLst>
            <a:outerShdw blurRad="63500" dist="35921" dir="2700000" algn="ctr" rotWithShape="0">
              <a:schemeClr val="tx1">
                <a:alpha val="74998"/>
              </a:schemeClr>
            </a:outerShdw>
          </a:effectLst>
        </p:spPr>
        <p:txBody>
          <a:bodyPr lIns="81079" tIns="39732" rIns="81079" bIns="39732">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3200" b="1" i="0" u="none" strike="noStrike" kern="1200" cap="none" spc="0" normalizeH="0" baseline="0" noProof="0">
                <a:ln>
                  <a:noFill/>
                </a:ln>
                <a:solidFill>
                  <a:srgbClr val="66FF99"/>
                </a:solidFill>
                <a:effectLst/>
                <a:uLnTx/>
                <a:uFillTx/>
                <a:latin typeface="Helvetica" charset="0"/>
                <a:ea typeface="MS Gothic" charset="0"/>
                <a:cs typeface="MS Gothic" charset="0"/>
              </a:rPr>
              <a:t>LUKE</a:t>
            </a:r>
          </a:p>
        </p:txBody>
      </p:sp>
      <p:sp>
        <p:nvSpPr>
          <p:cNvPr id="67593" name="Rectangle 8"/>
          <p:cNvSpPr>
            <a:spLocks noChangeArrowheads="1"/>
          </p:cNvSpPr>
          <p:nvPr/>
        </p:nvSpPr>
        <p:spPr bwMode="auto">
          <a:xfrm>
            <a:off x="1757363" y="1004888"/>
            <a:ext cx="2355850" cy="566737"/>
          </a:xfrm>
          <a:prstGeom prst="rect">
            <a:avLst/>
          </a:prstGeom>
          <a:noFill/>
          <a:ln w="9525">
            <a:noFill/>
            <a:round/>
            <a:headEnd/>
            <a:tailEnd/>
          </a:ln>
          <a:effectLst>
            <a:outerShdw blurRad="63500" dist="35921" dir="2700000" algn="ctr" rotWithShape="0">
              <a:schemeClr val="tx1">
                <a:alpha val="74998"/>
              </a:schemeClr>
            </a:outerShdw>
          </a:effectLst>
        </p:spPr>
        <p:txBody>
          <a:bodyPr lIns="81079" tIns="39732" rIns="81079" bIns="39732">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3200" b="1" i="0" u="none" strike="noStrike" kern="1200" cap="none" spc="0" normalizeH="0" baseline="0" noProof="0">
                <a:ln>
                  <a:noFill/>
                </a:ln>
                <a:solidFill>
                  <a:srgbClr val="66FF99"/>
                </a:solidFill>
                <a:effectLst/>
                <a:uLnTx/>
                <a:uFillTx/>
                <a:latin typeface="Helvetica" charset="0"/>
                <a:ea typeface="MS Gothic" charset="0"/>
                <a:cs typeface="MS Gothic" charset="0"/>
              </a:rPr>
              <a:t>MATTHEW</a:t>
            </a:r>
          </a:p>
        </p:txBody>
      </p:sp>
      <p:sp>
        <p:nvSpPr>
          <p:cNvPr id="67594" name="Rectangle 9"/>
          <p:cNvSpPr>
            <a:spLocks noChangeArrowheads="1"/>
          </p:cNvSpPr>
          <p:nvPr/>
        </p:nvSpPr>
        <p:spPr bwMode="auto">
          <a:xfrm>
            <a:off x="5588000" y="1025525"/>
            <a:ext cx="2036763" cy="566738"/>
          </a:xfrm>
          <a:prstGeom prst="rect">
            <a:avLst/>
          </a:prstGeom>
          <a:noFill/>
          <a:ln w="9525">
            <a:noFill/>
            <a:round/>
            <a:headEnd/>
            <a:tailEnd/>
          </a:ln>
          <a:effectLst>
            <a:outerShdw blurRad="63500" dist="35921" dir="2700000" algn="ctr" rotWithShape="0">
              <a:schemeClr val="tx1">
                <a:alpha val="74998"/>
              </a:schemeClr>
            </a:outerShdw>
          </a:effectLst>
        </p:spPr>
        <p:txBody>
          <a:bodyPr lIns="81079" tIns="39732" rIns="81079" bIns="39732">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3200" b="1" i="0" u="none" strike="noStrike" kern="1200" cap="none" spc="0" normalizeH="0" baseline="0" noProof="0">
                <a:ln>
                  <a:noFill/>
                </a:ln>
                <a:solidFill>
                  <a:srgbClr val="66FF99"/>
                </a:solidFill>
                <a:effectLst/>
                <a:uLnTx/>
                <a:uFillTx/>
                <a:latin typeface="Helvetica" charset="0"/>
                <a:ea typeface="MS Gothic" charset="0"/>
                <a:cs typeface="MS Gothic" charset="0"/>
              </a:rPr>
              <a:t>MARK</a:t>
            </a:r>
          </a:p>
        </p:txBody>
      </p:sp>
      <p:sp>
        <p:nvSpPr>
          <p:cNvPr id="143370" name="Rectangle 10"/>
          <p:cNvSpPr>
            <a:spLocks noChangeArrowheads="1"/>
          </p:cNvSpPr>
          <p:nvPr/>
        </p:nvSpPr>
        <p:spPr bwMode="auto">
          <a:xfrm>
            <a:off x="2159000" y="1560513"/>
            <a:ext cx="17668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   JEWS</a:t>
            </a:r>
          </a:p>
        </p:txBody>
      </p:sp>
      <p:sp>
        <p:nvSpPr>
          <p:cNvPr id="143371" name="Rectangle 11"/>
          <p:cNvSpPr>
            <a:spLocks noChangeArrowheads="1"/>
          </p:cNvSpPr>
          <p:nvPr/>
        </p:nvSpPr>
        <p:spPr bwMode="auto">
          <a:xfrm>
            <a:off x="5899150" y="1570038"/>
            <a:ext cx="17668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ROMANS</a:t>
            </a:r>
          </a:p>
        </p:txBody>
      </p:sp>
      <p:sp>
        <p:nvSpPr>
          <p:cNvPr id="143372" name="Rectangle 12"/>
          <p:cNvSpPr>
            <a:spLocks noChangeArrowheads="1"/>
          </p:cNvSpPr>
          <p:nvPr/>
        </p:nvSpPr>
        <p:spPr bwMode="auto">
          <a:xfrm>
            <a:off x="2462213" y="4237038"/>
            <a:ext cx="17668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GREEKS</a:t>
            </a:r>
          </a:p>
        </p:txBody>
      </p:sp>
      <p:sp>
        <p:nvSpPr>
          <p:cNvPr id="143373" name="Rectangle 13"/>
          <p:cNvSpPr>
            <a:spLocks noChangeArrowheads="1"/>
          </p:cNvSpPr>
          <p:nvPr/>
        </p:nvSpPr>
        <p:spPr bwMode="auto">
          <a:xfrm>
            <a:off x="1652588" y="1647825"/>
            <a:ext cx="847725" cy="35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marL="0" marR="0" lvl="0" indent="0" algn="l" defTabSz="914400" rtl="0" eaLnBrk="1" fontAlgn="base" latinLnBrk="0" hangingPunct="1">
              <a:lnSpc>
                <a:spcPct val="100000"/>
              </a:lnSpc>
              <a:spcBef>
                <a:spcPts val="1125"/>
              </a:spcBef>
              <a:spcAft>
                <a:spcPct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TO:</a:t>
            </a:r>
          </a:p>
        </p:txBody>
      </p:sp>
      <p:sp>
        <p:nvSpPr>
          <p:cNvPr id="143374" name="Rectangle 14"/>
          <p:cNvSpPr>
            <a:spLocks noChangeArrowheads="1"/>
          </p:cNvSpPr>
          <p:nvPr/>
        </p:nvSpPr>
        <p:spPr bwMode="auto">
          <a:xfrm>
            <a:off x="1652588" y="2568575"/>
            <a:ext cx="890587"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43375" name="Rectangle 15"/>
          <p:cNvSpPr>
            <a:spLocks noChangeArrowheads="1"/>
          </p:cNvSpPr>
          <p:nvPr/>
        </p:nvSpPr>
        <p:spPr bwMode="auto">
          <a:xfrm>
            <a:off x="5070475" y="1658938"/>
            <a:ext cx="846138"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marL="0" marR="0" lvl="0" indent="0" algn="l" defTabSz="914400" rtl="0" eaLnBrk="1" fontAlgn="base" latinLnBrk="0" hangingPunct="1">
              <a:lnSpc>
                <a:spcPct val="100000"/>
              </a:lnSpc>
              <a:spcBef>
                <a:spcPts val="1125"/>
              </a:spcBef>
              <a:spcAft>
                <a:spcPct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TO:</a:t>
            </a:r>
          </a:p>
        </p:txBody>
      </p:sp>
      <p:sp>
        <p:nvSpPr>
          <p:cNvPr id="143376" name="Rectangle 16"/>
          <p:cNvSpPr>
            <a:spLocks noChangeArrowheads="1"/>
          </p:cNvSpPr>
          <p:nvPr/>
        </p:nvSpPr>
        <p:spPr bwMode="auto">
          <a:xfrm>
            <a:off x="5070475" y="2579688"/>
            <a:ext cx="890588"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grpSp>
        <p:nvGrpSpPr>
          <p:cNvPr id="143377" name="Group 17"/>
          <p:cNvGrpSpPr>
            <a:grpSpLocks/>
          </p:cNvGrpSpPr>
          <p:nvPr/>
        </p:nvGrpSpPr>
        <p:grpSpPr bwMode="auto">
          <a:xfrm>
            <a:off x="1652588" y="2070100"/>
            <a:ext cx="2538412" cy="469900"/>
            <a:chOff x="1145" y="1478"/>
            <a:chExt cx="1759" cy="336"/>
          </a:xfrm>
        </p:grpSpPr>
        <p:sp>
          <p:nvSpPr>
            <p:cNvPr id="143422" name="Rectangle 18"/>
            <p:cNvSpPr>
              <a:spLocks noChangeArrowheads="1"/>
            </p:cNvSpPr>
            <p:nvPr/>
          </p:nvSpPr>
          <p:spPr bwMode="auto">
            <a:xfrm>
              <a:off x="1145" y="1530"/>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AS:</a:t>
              </a:r>
            </a:p>
          </p:txBody>
        </p:sp>
        <p:sp>
          <p:nvSpPr>
            <p:cNvPr id="143423" name="Rectangle 19"/>
            <p:cNvSpPr>
              <a:spLocks noChangeArrowheads="1"/>
            </p:cNvSpPr>
            <p:nvPr/>
          </p:nvSpPr>
          <p:spPr bwMode="auto">
            <a:xfrm>
              <a:off x="1680" y="1478"/>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KING</a:t>
              </a:r>
            </a:p>
          </p:txBody>
        </p:sp>
      </p:grpSp>
      <p:grpSp>
        <p:nvGrpSpPr>
          <p:cNvPr id="143378" name="Group 20"/>
          <p:cNvGrpSpPr>
            <a:grpSpLocks/>
          </p:cNvGrpSpPr>
          <p:nvPr/>
        </p:nvGrpSpPr>
        <p:grpSpPr bwMode="auto">
          <a:xfrm>
            <a:off x="5070475" y="2065338"/>
            <a:ext cx="2578100" cy="469900"/>
            <a:chOff x="3513" y="1474"/>
            <a:chExt cx="1787" cy="336"/>
          </a:xfrm>
        </p:grpSpPr>
        <p:sp>
          <p:nvSpPr>
            <p:cNvPr id="143420" name="Rectangle 21"/>
            <p:cNvSpPr>
              <a:spLocks noChangeArrowheads="1"/>
            </p:cNvSpPr>
            <p:nvPr/>
          </p:nvSpPr>
          <p:spPr bwMode="auto">
            <a:xfrm>
              <a:off x="3513" y="1538"/>
              <a:ext cx="586" cy="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AS:</a:t>
              </a:r>
            </a:p>
          </p:txBody>
        </p:sp>
        <p:sp>
          <p:nvSpPr>
            <p:cNvPr id="143421" name="Rectangle 22"/>
            <p:cNvSpPr>
              <a:spLocks noChangeArrowheads="1"/>
            </p:cNvSpPr>
            <p:nvPr/>
          </p:nvSpPr>
          <p:spPr bwMode="auto">
            <a:xfrm>
              <a:off x="4076" y="1474"/>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SERVANT</a:t>
              </a:r>
            </a:p>
          </p:txBody>
        </p:sp>
      </p:grpSp>
      <p:sp>
        <p:nvSpPr>
          <p:cNvPr id="143379" name="Rectangle 23"/>
          <p:cNvSpPr>
            <a:spLocks noChangeArrowheads="1"/>
          </p:cNvSpPr>
          <p:nvPr/>
        </p:nvSpPr>
        <p:spPr bwMode="auto">
          <a:xfrm>
            <a:off x="1674813" y="4325938"/>
            <a:ext cx="84772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marL="0" marR="0" lvl="0" indent="0" algn="l" defTabSz="914400" rtl="0" eaLnBrk="1" fontAlgn="base" latinLnBrk="0" hangingPunct="1">
              <a:lnSpc>
                <a:spcPct val="100000"/>
              </a:lnSpc>
              <a:spcBef>
                <a:spcPts val="1125"/>
              </a:spcBef>
              <a:spcAft>
                <a:spcPct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TO:</a:t>
            </a:r>
          </a:p>
        </p:txBody>
      </p:sp>
      <p:sp>
        <p:nvSpPr>
          <p:cNvPr id="143380" name="Rectangle 24"/>
          <p:cNvSpPr>
            <a:spLocks noChangeArrowheads="1"/>
          </p:cNvSpPr>
          <p:nvPr/>
        </p:nvSpPr>
        <p:spPr bwMode="auto">
          <a:xfrm>
            <a:off x="1674813" y="5246688"/>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grpSp>
        <p:nvGrpSpPr>
          <p:cNvPr id="143381" name="Group 25"/>
          <p:cNvGrpSpPr>
            <a:grpSpLocks/>
          </p:cNvGrpSpPr>
          <p:nvPr/>
        </p:nvGrpSpPr>
        <p:grpSpPr bwMode="auto">
          <a:xfrm>
            <a:off x="1674813" y="4735513"/>
            <a:ext cx="2532062" cy="469900"/>
            <a:chOff x="1161" y="3381"/>
            <a:chExt cx="1754" cy="336"/>
          </a:xfrm>
        </p:grpSpPr>
        <p:sp>
          <p:nvSpPr>
            <p:cNvPr id="143418" name="Rectangle 26"/>
            <p:cNvSpPr>
              <a:spLocks noChangeArrowheads="1"/>
            </p:cNvSpPr>
            <p:nvPr/>
          </p:nvSpPr>
          <p:spPr bwMode="auto">
            <a:xfrm>
              <a:off x="1161" y="3442"/>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AS:</a:t>
              </a:r>
            </a:p>
          </p:txBody>
        </p:sp>
        <p:sp>
          <p:nvSpPr>
            <p:cNvPr id="143419" name="Rectangle 27"/>
            <p:cNvSpPr>
              <a:spLocks noChangeArrowheads="1"/>
            </p:cNvSpPr>
            <p:nvPr/>
          </p:nvSpPr>
          <p:spPr bwMode="auto">
            <a:xfrm>
              <a:off x="1691" y="3381"/>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GOD/MAN</a:t>
              </a:r>
            </a:p>
          </p:txBody>
        </p:sp>
      </p:grpSp>
      <p:sp>
        <p:nvSpPr>
          <p:cNvPr id="143382" name="Rectangle 28"/>
          <p:cNvSpPr>
            <a:spLocks noChangeArrowheads="1"/>
          </p:cNvSpPr>
          <p:nvPr/>
        </p:nvSpPr>
        <p:spPr bwMode="auto">
          <a:xfrm>
            <a:off x="5011738" y="5246688"/>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grpSp>
        <p:nvGrpSpPr>
          <p:cNvPr id="143383" name="Group 29"/>
          <p:cNvGrpSpPr>
            <a:grpSpLocks/>
          </p:cNvGrpSpPr>
          <p:nvPr/>
        </p:nvGrpSpPr>
        <p:grpSpPr bwMode="auto">
          <a:xfrm>
            <a:off x="1652588" y="2557463"/>
            <a:ext cx="2541587" cy="677862"/>
            <a:chOff x="1145" y="1826"/>
            <a:chExt cx="1761" cy="484"/>
          </a:xfrm>
        </p:grpSpPr>
        <p:sp>
          <p:nvSpPr>
            <p:cNvPr id="143416" name="Rectangle 30"/>
            <p:cNvSpPr>
              <a:spLocks noChangeArrowheads="1"/>
            </p:cNvSpPr>
            <p:nvPr/>
          </p:nvSpPr>
          <p:spPr bwMode="auto">
            <a:xfrm>
              <a:off x="1145" y="1826"/>
              <a:ext cx="617" cy="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90000"/>
                </a:lnSpc>
                <a:spcBef>
                  <a:spcPts val="1125"/>
                </a:spcBef>
                <a:spcAft>
                  <a:spcPct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WHAT</a:t>
              </a:r>
            </a:p>
            <a:p>
              <a:pPr marL="0" marR="0" lvl="0" indent="0" algn="l" defTabSz="914400" rtl="0" eaLnBrk="1" fontAlgn="base" latinLnBrk="0" hangingPunct="1">
                <a:lnSpc>
                  <a:spcPct val="55000"/>
                </a:lnSpc>
                <a:spcBef>
                  <a:spcPts val="1125"/>
                </a:spcBef>
                <a:spcAft>
                  <a:spcPct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HE:</a:t>
              </a:r>
            </a:p>
          </p:txBody>
        </p:sp>
        <p:sp>
          <p:nvSpPr>
            <p:cNvPr id="143417" name="Rectangle 31"/>
            <p:cNvSpPr>
              <a:spLocks noChangeArrowheads="1"/>
            </p:cNvSpPr>
            <p:nvPr/>
          </p:nvSpPr>
          <p:spPr bwMode="auto">
            <a:xfrm>
              <a:off x="1682" y="1974"/>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SAID</a:t>
              </a:r>
            </a:p>
          </p:txBody>
        </p:sp>
      </p:grpSp>
      <p:grpSp>
        <p:nvGrpSpPr>
          <p:cNvPr id="143384" name="Group 32"/>
          <p:cNvGrpSpPr>
            <a:grpSpLocks/>
          </p:cNvGrpSpPr>
          <p:nvPr/>
        </p:nvGrpSpPr>
        <p:grpSpPr bwMode="auto">
          <a:xfrm>
            <a:off x="1674813" y="5205413"/>
            <a:ext cx="2070100" cy="661987"/>
            <a:chOff x="1161" y="3716"/>
            <a:chExt cx="1434" cy="473"/>
          </a:xfrm>
        </p:grpSpPr>
        <p:sp>
          <p:nvSpPr>
            <p:cNvPr id="143414" name="Rectangle 33"/>
            <p:cNvSpPr>
              <a:spLocks noChangeArrowheads="1"/>
            </p:cNvSpPr>
            <p:nvPr/>
          </p:nvSpPr>
          <p:spPr bwMode="auto">
            <a:xfrm>
              <a:off x="1731" y="3853"/>
              <a:ext cx="86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FELT</a:t>
              </a:r>
            </a:p>
          </p:txBody>
        </p:sp>
        <p:sp>
          <p:nvSpPr>
            <p:cNvPr id="143415" name="Rectangle 34"/>
            <p:cNvSpPr>
              <a:spLocks noChangeArrowheads="1"/>
            </p:cNvSpPr>
            <p:nvPr/>
          </p:nvSpPr>
          <p:spPr bwMode="auto">
            <a:xfrm>
              <a:off x="1161" y="3716"/>
              <a:ext cx="617" cy="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90000"/>
                </a:lnSpc>
                <a:spcBef>
                  <a:spcPts val="1125"/>
                </a:spcBef>
                <a:spcAft>
                  <a:spcPct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WHAT</a:t>
              </a:r>
            </a:p>
            <a:p>
              <a:pPr marL="0" marR="0" lvl="0" indent="0" algn="l" defTabSz="914400" rtl="0" eaLnBrk="1" fontAlgn="base" latinLnBrk="0" hangingPunct="1">
                <a:lnSpc>
                  <a:spcPct val="55000"/>
                </a:lnSpc>
                <a:spcBef>
                  <a:spcPts val="1125"/>
                </a:spcBef>
                <a:spcAft>
                  <a:spcPct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HE:</a:t>
              </a:r>
            </a:p>
          </p:txBody>
        </p:sp>
      </p:grpSp>
      <p:grpSp>
        <p:nvGrpSpPr>
          <p:cNvPr id="143385" name="Group 35"/>
          <p:cNvGrpSpPr>
            <a:grpSpLocks/>
          </p:cNvGrpSpPr>
          <p:nvPr/>
        </p:nvGrpSpPr>
        <p:grpSpPr bwMode="auto">
          <a:xfrm>
            <a:off x="5070475" y="2557463"/>
            <a:ext cx="1998663" cy="655637"/>
            <a:chOff x="3513" y="1826"/>
            <a:chExt cx="1385" cy="468"/>
          </a:xfrm>
        </p:grpSpPr>
        <p:sp>
          <p:nvSpPr>
            <p:cNvPr id="143412" name="Rectangle 36"/>
            <p:cNvSpPr>
              <a:spLocks noChangeArrowheads="1"/>
            </p:cNvSpPr>
            <p:nvPr/>
          </p:nvSpPr>
          <p:spPr bwMode="auto">
            <a:xfrm>
              <a:off x="3513" y="1826"/>
              <a:ext cx="617" cy="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90000"/>
                </a:lnSpc>
                <a:spcBef>
                  <a:spcPts val="1125"/>
                </a:spcBef>
                <a:spcAft>
                  <a:spcPct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WHAT</a:t>
              </a:r>
            </a:p>
            <a:p>
              <a:pPr marL="0" marR="0" lvl="0" indent="0" algn="l" defTabSz="914400" rtl="0" eaLnBrk="1" fontAlgn="base" latinLnBrk="0" hangingPunct="1">
                <a:lnSpc>
                  <a:spcPct val="55000"/>
                </a:lnSpc>
                <a:spcBef>
                  <a:spcPts val="1125"/>
                </a:spcBef>
                <a:spcAft>
                  <a:spcPct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HE:</a:t>
              </a:r>
            </a:p>
          </p:txBody>
        </p:sp>
        <p:sp>
          <p:nvSpPr>
            <p:cNvPr id="143413" name="Rectangle 37"/>
            <p:cNvSpPr>
              <a:spLocks noChangeArrowheads="1"/>
            </p:cNvSpPr>
            <p:nvPr/>
          </p:nvSpPr>
          <p:spPr bwMode="auto">
            <a:xfrm>
              <a:off x="4091" y="1959"/>
              <a:ext cx="807" cy="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DID</a:t>
              </a:r>
            </a:p>
          </p:txBody>
        </p:sp>
      </p:grpSp>
      <p:sp>
        <p:nvSpPr>
          <p:cNvPr id="29734" name="AutoShape 38"/>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grpSp>
        <p:nvGrpSpPr>
          <p:cNvPr id="143387" name="Group 39"/>
          <p:cNvGrpSpPr>
            <a:grpSpLocks/>
          </p:cNvGrpSpPr>
          <p:nvPr/>
        </p:nvGrpSpPr>
        <p:grpSpPr bwMode="auto">
          <a:xfrm>
            <a:off x="1412875" y="946150"/>
            <a:ext cx="3860800" cy="3332163"/>
            <a:chOff x="979" y="675"/>
            <a:chExt cx="2675" cy="2379"/>
          </a:xfrm>
        </p:grpSpPr>
        <p:sp>
          <p:nvSpPr>
            <p:cNvPr id="143408" name="Rectangle 40"/>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3600" b="1" i="0" u="none" strike="noStrike" kern="1200" cap="none" spc="0" normalizeH="0" baseline="0" noProof="0">
                  <a:ln>
                    <a:noFill/>
                  </a:ln>
                  <a:solidFill>
                    <a:srgbClr val="FAFD00"/>
                  </a:solidFill>
                  <a:effectLst/>
                  <a:uLnTx/>
                  <a:uFillTx/>
                  <a:latin typeface="Helvetica" charset="0"/>
                  <a:ea typeface="MS Gothic" charset="0"/>
                  <a:cs typeface="MS Gothic" charset="0"/>
                </a:rPr>
                <a:t>2</a:t>
              </a:r>
            </a:p>
          </p:txBody>
        </p:sp>
        <p:sp>
          <p:nvSpPr>
            <p:cNvPr id="143409" name="Rectangle 41"/>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3600" b="1" i="0" u="none" strike="noStrike" kern="1200" cap="none" spc="0" normalizeH="0" baseline="0" noProof="0">
                  <a:ln>
                    <a:noFill/>
                  </a:ln>
                  <a:solidFill>
                    <a:srgbClr val="FAFD00"/>
                  </a:solidFill>
                  <a:effectLst/>
                  <a:uLnTx/>
                  <a:uFillTx/>
                  <a:latin typeface="Helvetica" charset="0"/>
                  <a:ea typeface="MS Gothic" charset="0"/>
                  <a:cs typeface="MS Gothic" charset="0"/>
                </a:rPr>
                <a:t>3</a:t>
              </a:r>
            </a:p>
          </p:txBody>
        </p:sp>
        <p:sp>
          <p:nvSpPr>
            <p:cNvPr id="143410" name="Rectangle 42"/>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3600" b="1" i="0" u="none" strike="noStrike" kern="1200" cap="none" spc="0" normalizeH="0" baseline="0" noProof="0">
                  <a:ln>
                    <a:noFill/>
                  </a:ln>
                  <a:solidFill>
                    <a:srgbClr val="FAFD00"/>
                  </a:solidFill>
                  <a:effectLst/>
                  <a:uLnTx/>
                  <a:uFillTx/>
                  <a:latin typeface="Helvetica" charset="0"/>
                  <a:ea typeface="MS Gothic" charset="0"/>
                  <a:cs typeface="MS Gothic" charset="0"/>
                </a:rPr>
                <a:t>4</a:t>
              </a:r>
            </a:p>
          </p:txBody>
        </p:sp>
        <p:sp>
          <p:nvSpPr>
            <p:cNvPr id="143411" name="Rectangle 43"/>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3600" b="1" i="0" u="none" strike="noStrike" kern="1200" cap="none" spc="0" normalizeH="0" baseline="0" noProof="0">
                  <a:ln>
                    <a:noFill/>
                  </a:ln>
                  <a:solidFill>
                    <a:srgbClr val="FAFD00"/>
                  </a:solidFill>
                  <a:effectLst/>
                  <a:uLnTx/>
                  <a:uFillTx/>
                  <a:latin typeface="Helvetica" charset="0"/>
                  <a:ea typeface="MS Gothic" charset="0"/>
                  <a:cs typeface="MS Gothic" charset="0"/>
                </a:rPr>
                <a:t>1</a:t>
              </a:r>
            </a:p>
          </p:txBody>
        </p:sp>
      </p:grpSp>
      <p:sp>
        <p:nvSpPr>
          <p:cNvPr id="67613" name="Rectangle 44"/>
          <p:cNvSpPr>
            <a:spLocks noChangeArrowheads="1"/>
          </p:cNvSpPr>
          <p:nvPr/>
        </p:nvSpPr>
        <p:spPr bwMode="auto">
          <a:xfrm>
            <a:off x="5562600" y="3684588"/>
            <a:ext cx="1476375" cy="566737"/>
          </a:xfrm>
          <a:prstGeom prst="rect">
            <a:avLst/>
          </a:prstGeom>
          <a:noFill/>
          <a:ln w="9525">
            <a:noFill/>
            <a:round/>
            <a:headEnd/>
            <a:tailEnd/>
          </a:ln>
          <a:effectLst>
            <a:outerShdw blurRad="63500" dist="35921" dir="2700000" algn="ctr" rotWithShape="0">
              <a:schemeClr val="tx1">
                <a:alpha val="74998"/>
              </a:schemeClr>
            </a:outerShdw>
          </a:effectLst>
        </p:spPr>
        <p:txBody>
          <a:bodyPr lIns="81079" tIns="39732" rIns="81079" bIns="39732">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3200" b="1" i="0" u="none" strike="noStrike" kern="1200" cap="none" spc="0" normalizeH="0" baseline="0" noProof="0">
                <a:ln>
                  <a:noFill/>
                </a:ln>
                <a:solidFill>
                  <a:srgbClr val="66FF99"/>
                </a:solidFill>
                <a:effectLst/>
                <a:uLnTx/>
                <a:uFillTx/>
                <a:latin typeface="Helvetica" charset="0"/>
                <a:ea typeface="MS Gothic" charset="0"/>
                <a:cs typeface="MS Gothic" charset="0"/>
              </a:rPr>
              <a:t>JOHN</a:t>
            </a:r>
          </a:p>
        </p:txBody>
      </p:sp>
      <p:sp>
        <p:nvSpPr>
          <p:cNvPr id="143389" name="Rectangle 45"/>
          <p:cNvSpPr>
            <a:spLocks noChangeArrowheads="1"/>
          </p:cNvSpPr>
          <p:nvPr/>
        </p:nvSpPr>
        <p:spPr bwMode="auto">
          <a:xfrm>
            <a:off x="5895975" y="4241800"/>
            <a:ext cx="17653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CHURCH</a:t>
            </a:r>
          </a:p>
        </p:txBody>
      </p:sp>
      <p:sp>
        <p:nvSpPr>
          <p:cNvPr id="143390" name="Rectangle 46"/>
          <p:cNvSpPr>
            <a:spLocks noChangeArrowheads="1"/>
          </p:cNvSpPr>
          <p:nvPr/>
        </p:nvSpPr>
        <p:spPr bwMode="auto">
          <a:xfrm>
            <a:off x="5011738" y="4325938"/>
            <a:ext cx="84772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marL="0" marR="0" lvl="0" indent="0" algn="l" defTabSz="914400" rtl="0" eaLnBrk="1" fontAlgn="base" latinLnBrk="0" hangingPunct="1">
              <a:lnSpc>
                <a:spcPct val="100000"/>
              </a:lnSpc>
              <a:spcBef>
                <a:spcPts val="1125"/>
              </a:spcBef>
              <a:spcAft>
                <a:spcPct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TO:</a:t>
            </a:r>
          </a:p>
        </p:txBody>
      </p:sp>
      <p:grpSp>
        <p:nvGrpSpPr>
          <p:cNvPr id="143391" name="Group 47"/>
          <p:cNvGrpSpPr>
            <a:grpSpLocks/>
          </p:cNvGrpSpPr>
          <p:nvPr/>
        </p:nvGrpSpPr>
        <p:grpSpPr bwMode="auto">
          <a:xfrm>
            <a:off x="5011738" y="4729163"/>
            <a:ext cx="1965325" cy="469900"/>
            <a:chOff x="3473" y="3376"/>
            <a:chExt cx="1362" cy="336"/>
          </a:xfrm>
        </p:grpSpPr>
        <p:sp>
          <p:nvSpPr>
            <p:cNvPr id="143406" name="Rectangle 48"/>
            <p:cNvSpPr>
              <a:spLocks noChangeArrowheads="1"/>
            </p:cNvSpPr>
            <p:nvPr/>
          </p:nvSpPr>
          <p:spPr bwMode="auto">
            <a:xfrm>
              <a:off x="3473" y="3442"/>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AS:</a:t>
              </a:r>
            </a:p>
          </p:txBody>
        </p:sp>
        <p:sp>
          <p:nvSpPr>
            <p:cNvPr id="143407" name="Rectangle 49"/>
            <p:cNvSpPr>
              <a:spLocks noChangeArrowheads="1"/>
            </p:cNvSpPr>
            <p:nvPr/>
          </p:nvSpPr>
          <p:spPr bwMode="auto">
            <a:xfrm>
              <a:off x="4091" y="3376"/>
              <a:ext cx="74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GOD</a:t>
              </a:r>
            </a:p>
          </p:txBody>
        </p:sp>
      </p:grpSp>
      <p:grpSp>
        <p:nvGrpSpPr>
          <p:cNvPr id="143392" name="Group 50"/>
          <p:cNvGrpSpPr>
            <a:grpSpLocks/>
          </p:cNvGrpSpPr>
          <p:nvPr/>
        </p:nvGrpSpPr>
        <p:grpSpPr bwMode="auto">
          <a:xfrm>
            <a:off x="4992688" y="5203825"/>
            <a:ext cx="2681287" cy="679450"/>
            <a:chOff x="3460" y="3715"/>
            <a:chExt cx="1857" cy="485"/>
          </a:xfrm>
        </p:grpSpPr>
        <p:sp>
          <p:nvSpPr>
            <p:cNvPr id="143404" name="Rectangle 51"/>
            <p:cNvSpPr>
              <a:spLocks noChangeArrowheads="1"/>
            </p:cNvSpPr>
            <p:nvPr/>
          </p:nvSpPr>
          <p:spPr bwMode="auto">
            <a:xfrm>
              <a:off x="4093" y="3864"/>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MEANT</a:t>
              </a:r>
            </a:p>
          </p:txBody>
        </p:sp>
        <p:sp>
          <p:nvSpPr>
            <p:cNvPr id="143405" name="Rectangle 52"/>
            <p:cNvSpPr>
              <a:spLocks noChangeArrowheads="1"/>
            </p:cNvSpPr>
            <p:nvPr/>
          </p:nvSpPr>
          <p:spPr bwMode="auto">
            <a:xfrm>
              <a:off x="3460" y="3715"/>
              <a:ext cx="617" cy="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90000"/>
                </a:lnSpc>
                <a:spcBef>
                  <a:spcPts val="1125"/>
                </a:spcBef>
                <a:spcAft>
                  <a:spcPct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WHAT</a:t>
              </a:r>
            </a:p>
            <a:p>
              <a:pPr marL="0" marR="0" lvl="0" indent="0" algn="l" defTabSz="914400" rtl="0" eaLnBrk="1" fontAlgn="base" latinLnBrk="0" hangingPunct="1">
                <a:lnSpc>
                  <a:spcPct val="55000"/>
                </a:lnSpc>
                <a:spcBef>
                  <a:spcPts val="1125"/>
                </a:spcBef>
                <a:spcAft>
                  <a:spcPct val="0"/>
                </a:spcAft>
                <a:buClr>
                  <a:srgbClr val="0033C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HE:</a:t>
              </a:r>
            </a:p>
          </p:txBody>
        </p:sp>
      </p:grpSp>
      <p:sp>
        <p:nvSpPr>
          <p:cNvPr id="143393" name="Text Box 53"/>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5"/>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Comic Sans MS" charset="0"/>
                <a:ea typeface="MS Gothic" charset="0"/>
                <a:cs typeface="MS Gothic" charset="0"/>
              </a:rPr>
              <a:t> </a:t>
            </a:r>
          </a:p>
        </p:txBody>
      </p:sp>
      <p:sp>
        <p:nvSpPr>
          <p:cNvPr id="29750" name="Text Box 54"/>
          <p:cNvSpPr txBox="1">
            <a:spLocks noChangeArrowheads="1"/>
          </p:cNvSpPr>
          <p:nvPr/>
        </p:nvSpPr>
        <p:spPr bwMode="auto">
          <a:xfrm>
            <a:off x="1608138" y="4292600"/>
            <a:ext cx="2589212" cy="1546225"/>
          </a:xfrm>
          <a:prstGeom prst="rect">
            <a:avLst/>
          </a:prstGeom>
          <a:noFill/>
          <a:ln w="9525">
            <a:noFill/>
            <a:round/>
            <a:headEnd/>
            <a:tailEnd/>
          </a:ln>
          <a:effectLst>
            <a:outerShdw blurRad="63500" dist="35921" dir="2700000" algn="ctr" rotWithShape="0">
              <a:schemeClr val="tx1">
                <a:alpha val="74998"/>
              </a:schemeClr>
            </a:outerShdw>
          </a:effec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3025"/>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4800" b="1" i="0" u="none" strike="noStrike" kern="1200" cap="none" spc="0" normalizeH="0" baseline="0" noProof="0">
                <a:ln>
                  <a:noFill/>
                </a:ln>
                <a:solidFill>
                  <a:srgbClr val="FFEA18"/>
                </a:solidFill>
                <a:effectLst/>
                <a:uLnTx/>
                <a:uFillTx/>
                <a:latin typeface="Comic Sans MS" charset="0"/>
                <a:ea typeface="MS Gothic" charset="0"/>
                <a:cs typeface="MS Gothic" charset="0"/>
              </a:rPr>
              <a:t>A.D. 57-59</a:t>
            </a:r>
          </a:p>
        </p:txBody>
      </p:sp>
      <p:sp>
        <p:nvSpPr>
          <p:cNvPr id="29751" name="Text Box 55"/>
          <p:cNvSpPr txBox="1">
            <a:spLocks noChangeArrowheads="1"/>
          </p:cNvSpPr>
          <p:nvPr/>
        </p:nvSpPr>
        <p:spPr bwMode="auto">
          <a:xfrm>
            <a:off x="4787900" y="4264025"/>
            <a:ext cx="2892425" cy="1544638"/>
          </a:xfrm>
          <a:prstGeom prst="rect">
            <a:avLst/>
          </a:prstGeom>
          <a:noFill/>
          <a:ln w="9525">
            <a:noFill/>
            <a:round/>
            <a:headEnd/>
            <a:tailEnd/>
          </a:ln>
          <a:effectLst>
            <a:outerShdw blurRad="63500" dist="35921" dir="2700000" algn="ctr" rotWithShape="0">
              <a:schemeClr val="tx1">
                <a:alpha val="74998"/>
              </a:schemeClr>
            </a:outerShdw>
          </a:effec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025"/>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3200" b="1" i="0" u="none" strike="noStrike" kern="1200" cap="none" spc="0" normalizeH="0" baseline="0" noProof="0">
                <a:ln>
                  <a:noFill/>
                </a:ln>
                <a:solidFill>
                  <a:srgbClr val="FFEA18"/>
                </a:solidFill>
                <a:effectLst/>
                <a:uLnTx/>
                <a:uFillTx/>
                <a:latin typeface="Comic Sans MS" charset="0"/>
                <a:ea typeface="MS Gothic" charset="0"/>
                <a:cs typeface="MS Gothic" charset="0"/>
              </a:rPr>
              <a:t>A.D. 69 </a:t>
            </a:r>
            <a:r>
              <a:rPr kumimoji="0" lang="en-GB" sz="3200" b="1" i="1" u="none" strike="noStrike" kern="1200" cap="none" spc="0" normalizeH="0" baseline="0" noProof="0">
                <a:ln>
                  <a:noFill/>
                </a:ln>
                <a:solidFill>
                  <a:srgbClr val="FFFFFF"/>
                </a:solidFill>
                <a:effectLst/>
                <a:uLnTx/>
                <a:uFillTx/>
                <a:latin typeface="Comic Sans MS" charset="0"/>
                <a:ea typeface="MS Gothic" charset="0"/>
                <a:cs typeface="MS Gothic" charset="0"/>
              </a:rPr>
              <a:t>AFTER</a:t>
            </a:r>
            <a:r>
              <a:rPr kumimoji="0" lang="en-GB" sz="3200" b="1" i="0" u="none" strike="noStrike" kern="1200" cap="none" spc="0" normalizeH="0" baseline="0" noProof="0">
                <a:ln>
                  <a:noFill/>
                </a:ln>
                <a:solidFill>
                  <a:srgbClr val="FFFFFF"/>
                </a:solidFill>
                <a:effectLst/>
                <a:uLnTx/>
                <a:uFillTx/>
                <a:latin typeface="Comic Sans MS" charset="0"/>
                <a:ea typeface="MS Gothic" charset="0"/>
                <a:cs typeface="MS Gothic" charset="0"/>
              </a:rPr>
              <a:t> THE SYNOPTICS</a:t>
            </a:r>
          </a:p>
        </p:txBody>
      </p:sp>
      <p:sp>
        <p:nvSpPr>
          <p:cNvPr id="29752" name="Text Box 56"/>
          <p:cNvSpPr txBox="1">
            <a:spLocks noChangeArrowheads="1"/>
          </p:cNvSpPr>
          <p:nvPr/>
        </p:nvSpPr>
        <p:spPr bwMode="auto">
          <a:xfrm>
            <a:off x="5191125" y="1665288"/>
            <a:ext cx="2200275" cy="1546225"/>
          </a:xfrm>
          <a:prstGeom prst="rect">
            <a:avLst/>
          </a:prstGeom>
          <a:noFill/>
          <a:ln w="9525">
            <a:noFill/>
            <a:round/>
            <a:headEnd/>
            <a:tailEnd/>
          </a:ln>
          <a:effectLst>
            <a:outerShdw blurRad="63500" dist="35921" dir="2700000" algn="ctr" rotWithShape="0">
              <a:schemeClr val="tx1">
                <a:alpha val="74998"/>
              </a:schemeClr>
            </a:outerShdw>
          </a:effec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3025"/>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4800" b="1" i="0" u="none" strike="noStrike" kern="1200" cap="none" spc="0" normalizeH="0" baseline="0" noProof="0">
                <a:ln>
                  <a:noFill/>
                </a:ln>
                <a:solidFill>
                  <a:srgbClr val="FFEA18"/>
                </a:solidFill>
                <a:effectLst/>
                <a:uLnTx/>
                <a:uFillTx/>
                <a:latin typeface="Comic Sans MS" charset="0"/>
                <a:ea typeface="MS Gothic" charset="0"/>
                <a:cs typeface="MS Gothic" charset="0"/>
              </a:rPr>
              <a:t>A.D. 64-68</a:t>
            </a:r>
          </a:p>
        </p:txBody>
      </p:sp>
      <p:sp>
        <p:nvSpPr>
          <p:cNvPr id="29753" name="Text Box 57"/>
          <p:cNvSpPr txBox="1">
            <a:spLocks noChangeArrowheads="1"/>
          </p:cNvSpPr>
          <p:nvPr/>
        </p:nvSpPr>
        <p:spPr bwMode="auto">
          <a:xfrm>
            <a:off x="1597025" y="1706563"/>
            <a:ext cx="2589213" cy="1393825"/>
          </a:xfrm>
          <a:prstGeom prst="rect">
            <a:avLst/>
          </a:prstGeom>
          <a:noFill/>
          <a:ln w="9525">
            <a:noFill/>
            <a:round/>
            <a:headEnd/>
            <a:tailEnd/>
          </a:ln>
          <a:effectLst>
            <a:outerShdw blurRad="63500" dist="35921" dir="2700000" algn="ctr" rotWithShape="0">
              <a:schemeClr val="tx1">
                <a:alpha val="74998"/>
              </a:schemeClr>
            </a:outerShdw>
          </a:effec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688"/>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4300" b="1" i="0" u="none" strike="noStrike" kern="1200" cap="none" spc="0" normalizeH="0" baseline="0" noProof="0">
                <a:ln>
                  <a:noFill/>
                </a:ln>
                <a:solidFill>
                  <a:srgbClr val="FFEA18"/>
                </a:solidFill>
                <a:effectLst/>
                <a:uLnTx/>
                <a:uFillTx/>
                <a:latin typeface="Comic Sans MS" charset="0"/>
                <a:ea typeface="MS Gothic" charset="0"/>
                <a:cs typeface="MS Gothic" charset="0"/>
              </a:rPr>
              <a:t>The A.D.40s</a:t>
            </a:r>
          </a:p>
        </p:txBody>
      </p:sp>
      <p:sp>
        <p:nvSpPr>
          <p:cNvPr id="143398" name="Text Box 58"/>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43399" name="Text Box 60"/>
          <p:cNvSpPr txBox="1">
            <a:spLocks noChangeArrowheads="1"/>
          </p:cNvSpPr>
          <p:nvPr/>
        </p:nvSpPr>
        <p:spPr bwMode="auto">
          <a:xfrm>
            <a:off x="8574088" y="6135688"/>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43400" name="Text Box 61"/>
          <p:cNvSpPr txBox="1">
            <a:spLocks noChangeArrowheads="1"/>
          </p:cNvSpPr>
          <p:nvPr/>
        </p:nvSpPr>
        <p:spPr bwMode="auto">
          <a:xfrm>
            <a:off x="8359775" y="6542088"/>
            <a:ext cx="3016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Comic Sans MS" charset="0"/>
                <a:ea typeface="MS Gothic" charset="0"/>
                <a:cs typeface="MS Gothic" charset="0"/>
              </a:rPr>
              <a:t>27</a:t>
            </a:r>
          </a:p>
        </p:txBody>
      </p:sp>
      <p:sp>
        <p:nvSpPr>
          <p:cNvPr id="143401" name="Text Box 62"/>
          <p:cNvSpPr txBox="1">
            <a:spLocks noChangeArrowheads="1"/>
          </p:cNvSpPr>
          <p:nvPr/>
        </p:nvSpPr>
        <p:spPr bwMode="auto">
          <a:xfrm>
            <a:off x="8699500" y="6484938"/>
            <a:ext cx="26987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90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400" b="1" i="0" u="none" strike="noStrike" kern="1200" cap="none" spc="0" normalizeH="0" baseline="0" noProof="0">
                <a:ln>
                  <a:noFill/>
                </a:ln>
                <a:solidFill>
                  <a:srgbClr val="FFFFFF"/>
                </a:solidFill>
                <a:effectLst/>
                <a:uLnTx/>
                <a:uFillTx/>
                <a:latin typeface="Comic Sans MS" charset="0"/>
                <a:ea typeface="MS Gothic" charset="0"/>
                <a:cs typeface="MS Gothic" charset="0"/>
              </a:rPr>
              <a:t>4</a:t>
            </a:r>
          </a:p>
        </p:txBody>
      </p:sp>
      <p:sp>
        <p:nvSpPr>
          <p:cNvPr id="64" name="Title 63"/>
          <p:cNvSpPr>
            <a:spLocks noGrp="1"/>
          </p:cNvSpPr>
          <p:nvPr>
            <p:ph type="title" idx="4294967295"/>
          </p:nvPr>
        </p:nvSpPr>
        <p:spPr bwMode="auto">
          <a:xfrm>
            <a:off x="457200" y="228600"/>
            <a:ext cx="8229600"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900" b="1">
                <a:solidFill>
                  <a:srgbClr val="FFEA18"/>
                </a:solidFill>
                <a:latin typeface="Comic Sans MS" charset="0"/>
                <a:cs typeface="MS Gothic" charset="0"/>
              </a:rPr>
              <a:t>When I Think They Were Written…</a:t>
            </a:r>
            <a:endParaRPr lang="en-US">
              <a:latin typeface="Times New Roman" charset="0"/>
              <a:cs typeface="MS Gothic" charset="0"/>
            </a:endParaRPr>
          </a:p>
        </p:txBody>
      </p:sp>
      <p:sp>
        <p:nvSpPr>
          <p:cNvPr id="65" name="TextBox 64"/>
          <p:cNvSpPr txBox="1"/>
          <p:nvPr/>
        </p:nvSpPr>
        <p:spPr>
          <a:xfrm>
            <a:off x="8610600" y="0"/>
            <a:ext cx="527050" cy="461963"/>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outerShdw blurRad="38100" dist="38100" dir="2700000" algn="tl">
                    <a:srgbClr val="DDDDDD"/>
                  </a:outerShdw>
                </a:effectLst>
                <a:uLnTx/>
                <a:uFillTx/>
                <a:latin typeface="Arial" charset="0"/>
                <a:ea typeface="MS Gothic" charset="0"/>
                <a:cs typeface="MS Gothic" charset="0"/>
              </a:rPr>
              <a:t>52</a:t>
            </a:r>
          </a:p>
        </p:txBody>
      </p:sp>
    </p:spTree>
    <p:extLst>
      <p:ext uri="{BB962C8B-B14F-4D97-AF65-F5344CB8AC3E}">
        <p14:creationId xmlns:p14="http://schemas.microsoft.com/office/powerpoint/2010/main" val="603616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4"/>
                                        </p:tgtEl>
                                        <p:attrNameLst>
                                          <p:attrName>ppt_y</p:attrName>
                                        </p:attrNameLst>
                                      </p:cBhvr>
                                      <p:tavLst>
                                        <p:tav tm="0">
                                          <p:val>
                                            <p:strVal val="#ppt_y"/>
                                          </p:val>
                                        </p:tav>
                                        <p:tav tm="100000">
                                          <p:val>
                                            <p:strVal val="#ppt_y"/>
                                          </p:val>
                                        </p:tav>
                                      </p:tavLst>
                                    </p:anim>
                                    <p:anim calcmode="lin" valueType="num">
                                      <p:cBhvr>
                                        <p:cTn id="9"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fill="hold" nodeType="clickEffect">
                                  <p:stCondLst>
                                    <p:cond delay="0"/>
                                  </p:stCondLst>
                                  <p:childTnLst>
                                    <p:set>
                                      <p:cBhvr>
                                        <p:cTn id="15" dur="1" fill="hold">
                                          <p:stCondLst>
                                            <p:cond delay="0"/>
                                          </p:stCondLst>
                                        </p:cTn>
                                        <p:tgtEl>
                                          <p:spTgt spid="29753"/>
                                        </p:tgtEl>
                                        <p:attrNameLst>
                                          <p:attrName>style.visibility</p:attrName>
                                        </p:attrNameLst>
                                      </p:cBhvr>
                                      <p:to>
                                        <p:strVal val="visible"/>
                                      </p:to>
                                    </p:set>
                                    <p:animEffect transition="in" filter="fade">
                                      <p:cBhvr>
                                        <p:cTn id="16" dur="1000"/>
                                        <p:tgtEl>
                                          <p:spTgt spid="297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fill="hold" nodeType="clickEffect">
                                  <p:stCondLst>
                                    <p:cond delay="0"/>
                                  </p:stCondLst>
                                  <p:childTnLst>
                                    <p:set>
                                      <p:cBhvr>
                                        <p:cTn id="20" dur="1" fill="hold">
                                          <p:stCondLst>
                                            <p:cond delay="0"/>
                                          </p:stCondLst>
                                        </p:cTn>
                                        <p:tgtEl>
                                          <p:spTgt spid="29750"/>
                                        </p:tgtEl>
                                        <p:attrNameLst>
                                          <p:attrName>style.visibility</p:attrName>
                                        </p:attrNameLst>
                                      </p:cBhvr>
                                      <p:to>
                                        <p:strVal val="visible"/>
                                      </p:to>
                                    </p:set>
                                    <p:animEffect transition="in" filter="fade">
                                      <p:cBhvr>
                                        <p:cTn id="21" dur="1000"/>
                                        <p:tgtEl>
                                          <p:spTgt spid="2975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fill="hold" nodeType="clickEffect">
                                  <p:stCondLst>
                                    <p:cond delay="0"/>
                                  </p:stCondLst>
                                  <p:childTnLst>
                                    <p:set>
                                      <p:cBhvr>
                                        <p:cTn id="25" dur="1" fill="hold">
                                          <p:stCondLst>
                                            <p:cond delay="0"/>
                                          </p:stCondLst>
                                        </p:cTn>
                                        <p:tgtEl>
                                          <p:spTgt spid="29752"/>
                                        </p:tgtEl>
                                        <p:attrNameLst>
                                          <p:attrName>style.visibility</p:attrName>
                                        </p:attrNameLst>
                                      </p:cBhvr>
                                      <p:to>
                                        <p:strVal val="visible"/>
                                      </p:to>
                                    </p:set>
                                    <p:animEffect transition="in" filter="fade">
                                      <p:cBhvr>
                                        <p:cTn id="26" dur="1000"/>
                                        <p:tgtEl>
                                          <p:spTgt spid="2975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fill="hold" nodeType="clickEffect">
                                  <p:stCondLst>
                                    <p:cond delay="0"/>
                                  </p:stCondLst>
                                  <p:childTnLst>
                                    <p:set>
                                      <p:cBhvr>
                                        <p:cTn id="30" dur="1" fill="hold">
                                          <p:stCondLst>
                                            <p:cond delay="0"/>
                                          </p:stCondLst>
                                        </p:cTn>
                                        <p:tgtEl>
                                          <p:spTgt spid="29751"/>
                                        </p:tgtEl>
                                        <p:attrNameLst>
                                          <p:attrName>style.visibility</p:attrName>
                                        </p:attrNameLst>
                                      </p:cBhvr>
                                      <p:to>
                                        <p:strVal val="visible"/>
                                      </p:to>
                                    </p:set>
                                    <p:animEffect transition="in" filter="fade">
                                      <p:cBhvr>
                                        <p:cTn id="31" dur="1000"/>
                                        <p:tgtEl>
                                          <p:spTgt spid="29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title" idx="4294967295"/>
          </p:nvPr>
        </p:nvSpPr>
        <p:spPr>
          <a:xfrm>
            <a:off x="609600" y="304800"/>
            <a:ext cx="7848600" cy="838200"/>
          </a:xfrm>
          <a:solidFill>
            <a:srgbClr val="000099"/>
          </a:solidFill>
        </p:spPr>
        <p:txBody>
          <a:bodyPr/>
          <a:lstStyle/>
          <a:p>
            <a:pPr eaLnBrk="1" hangingPunct="1"/>
            <a:r>
              <a:rPr kumimoji="0" lang="en-US">
                <a:solidFill>
                  <a:srgbClr val="FFFFFF"/>
                </a:solidFill>
                <a:latin typeface="Arial" charset="0"/>
                <a:ea typeface="ＭＳ Ｐゴシック" charset="0"/>
                <a:cs typeface="ＭＳ Ｐゴシック" charset="0"/>
              </a:rPr>
              <a:t>Chronology of Jesus &amp; Acts</a:t>
            </a:r>
            <a:endParaRPr kumimoji="0" lang="en-US">
              <a:latin typeface="Arial" charset="0"/>
              <a:ea typeface="ＭＳ Ｐゴシック" charset="0"/>
              <a:cs typeface="ＭＳ Ｐゴシック" charset="0"/>
            </a:endParaRPr>
          </a:p>
        </p:txBody>
      </p:sp>
      <p:sp>
        <p:nvSpPr>
          <p:cNvPr id="84995" name="Text Box 3"/>
          <p:cNvSpPr txBox="1">
            <a:spLocks noChangeArrowheads="1"/>
          </p:cNvSpPr>
          <p:nvPr/>
        </p:nvSpPr>
        <p:spPr bwMode="auto">
          <a:xfrm>
            <a:off x="228600" y="1219200"/>
            <a:ext cx="1143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5/4 BC</a:t>
            </a:r>
          </a:p>
        </p:txBody>
      </p:sp>
      <p:sp>
        <p:nvSpPr>
          <p:cNvPr id="84996" name="Text Box 4"/>
          <p:cNvSpPr txBox="1">
            <a:spLocks noChangeArrowheads="1"/>
          </p:cNvSpPr>
          <p:nvPr/>
        </p:nvSpPr>
        <p:spPr bwMode="auto">
          <a:xfrm>
            <a:off x="1371600" y="1219200"/>
            <a:ext cx="8778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1 BC</a:t>
            </a:r>
          </a:p>
        </p:txBody>
      </p:sp>
      <p:sp>
        <p:nvSpPr>
          <p:cNvPr id="84997" name="Text Box 5"/>
          <p:cNvSpPr txBox="1">
            <a:spLocks noChangeArrowheads="1"/>
          </p:cNvSpPr>
          <p:nvPr/>
        </p:nvSpPr>
        <p:spPr bwMode="auto">
          <a:xfrm>
            <a:off x="2514600" y="1219200"/>
            <a:ext cx="8778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AD 1</a:t>
            </a:r>
          </a:p>
        </p:txBody>
      </p:sp>
      <p:sp>
        <p:nvSpPr>
          <p:cNvPr id="84998" name="Text Box 6"/>
          <p:cNvSpPr txBox="1">
            <a:spLocks noChangeArrowheads="1"/>
          </p:cNvSpPr>
          <p:nvPr/>
        </p:nvSpPr>
        <p:spPr bwMode="auto">
          <a:xfrm>
            <a:off x="5264150" y="1219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29</a:t>
            </a:r>
          </a:p>
        </p:txBody>
      </p:sp>
      <p:sp>
        <p:nvSpPr>
          <p:cNvPr id="84999" name="Text Box 7"/>
          <p:cNvSpPr txBox="1">
            <a:spLocks noChangeArrowheads="1"/>
          </p:cNvSpPr>
          <p:nvPr/>
        </p:nvSpPr>
        <p:spPr bwMode="auto">
          <a:xfrm>
            <a:off x="6172200" y="1219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30</a:t>
            </a:r>
          </a:p>
        </p:txBody>
      </p:sp>
      <p:sp>
        <p:nvSpPr>
          <p:cNvPr id="85000" name="Text Box 8"/>
          <p:cNvSpPr txBox="1">
            <a:spLocks noChangeArrowheads="1"/>
          </p:cNvSpPr>
          <p:nvPr/>
        </p:nvSpPr>
        <p:spPr bwMode="auto">
          <a:xfrm>
            <a:off x="6780213" y="1219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33</a:t>
            </a:r>
          </a:p>
        </p:txBody>
      </p:sp>
      <p:sp>
        <p:nvSpPr>
          <p:cNvPr id="85001" name="Text Box 9"/>
          <p:cNvSpPr txBox="1">
            <a:spLocks noChangeArrowheads="1"/>
          </p:cNvSpPr>
          <p:nvPr/>
        </p:nvSpPr>
        <p:spPr bwMode="auto">
          <a:xfrm>
            <a:off x="8069263" y="1219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35</a:t>
            </a:r>
          </a:p>
        </p:txBody>
      </p:sp>
      <p:sp>
        <p:nvSpPr>
          <p:cNvPr id="85002" name="Text Box 10"/>
          <p:cNvSpPr txBox="1">
            <a:spLocks noChangeArrowheads="1"/>
          </p:cNvSpPr>
          <p:nvPr/>
        </p:nvSpPr>
        <p:spPr bwMode="auto">
          <a:xfrm>
            <a:off x="3681413" y="1219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14</a:t>
            </a:r>
          </a:p>
        </p:txBody>
      </p:sp>
      <p:sp>
        <p:nvSpPr>
          <p:cNvPr id="85003" name="Text Box 11"/>
          <p:cNvSpPr txBox="1">
            <a:spLocks noChangeArrowheads="1"/>
          </p:cNvSpPr>
          <p:nvPr/>
        </p:nvSpPr>
        <p:spPr bwMode="auto">
          <a:xfrm>
            <a:off x="376238" y="1905000"/>
            <a:ext cx="104775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Jesus</a:t>
            </a:r>
            <a:br>
              <a:rPr kumimoji="0" lang="en-US" sz="2400" b="1" i="0" u="none" strike="noStrike" kern="1200" cap="none" spc="0" normalizeH="0" baseline="0" noProof="0">
                <a:ln>
                  <a:noFill/>
                </a:ln>
                <a:solidFill>
                  <a:srgbClr val="212164"/>
                </a:solidFill>
                <a:effectLst/>
                <a:uLnTx/>
                <a:uFillTx/>
                <a:latin typeface="Arial" charset="0"/>
                <a:ea typeface="ＭＳ Ｐゴシック" charset="0"/>
              </a:rPr>
            </a:b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Born</a:t>
            </a:r>
          </a:p>
        </p:txBody>
      </p:sp>
      <p:sp>
        <p:nvSpPr>
          <p:cNvPr id="85004" name="Text Box 12"/>
          <p:cNvSpPr txBox="1">
            <a:spLocks noChangeArrowheads="1"/>
          </p:cNvSpPr>
          <p:nvPr/>
        </p:nvSpPr>
        <p:spPr bwMode="auto">
          <a:xfrm>
            <a:off x="1493838" y="1905000"/>
            <a:ext cx="14049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–1 year–</a:t>
            </a:r>
          </a:p>
        </p:txBody>
      </p:sp>
      <p:sp>
        <p:nvSpPr>
          <p:cNvPr id="85005" name="Text Box 13"/>
          <p:cNvSpPr txBox="1">
            <a:spLocks noChangeArrowheads="1"/>
          </p:cNvSpPr>
          <p:nvPr/>
        </p:nvSpPr>
        <p:spPr bwMode="auto">
          <a:xfrm>
            <a:off x="4843463" y="1905000"/>
            <a:ext cx="1370012" cy="191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15th Yr.</a:t>
            </a:r>
            <a:br>
              <a:rPr kumimoji="0" lang="en-US" sz="2400" b="1" i="0" u="none" strike="noStrike" kern="1200" cap="none" spc="0" normalizeH="0" baseline="0" noProof="0">
                <a:ln>
                  <a:noFill/>
                </a:ln>
                <a:solidFill>
                  <a:srgbClr val="212164"/>
                </a:solidFill>
                <a:effectLst/>
                <a:uLnTx/>
                <a:uFillTx/>
                <a:latin typeface="Arial" charset="0"/>
                <a:ea typeface="ＭＳ Ｐゴシック" charset="0"/>
              </a:rPr>
            </a:b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Tiberius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a:t>
            </a:r>
            <a:br>
              <a:rPr kumimoji="0" lang="en-US" sz="2400" b="1" i="0" u="none" strike="noStrike" kern="1200" cap="none" spc="0" normalizeH="0" baseline="0" noProof="0">
                <a:ln>
                  <a:noFill/>
                </a:ln>
                <a:solidFill>
                  <a:srgbClr val="212164"/>
                </a:solidFill>
                <a:effectLst/>
                <a:uLnTx/>
                <a:uFillTx/>
                <a:latin typeface="Arial" charset="0"/>
                <a:ea typeface="ＭＳ Ｐゴシック" charset="0"/>
              </a:rPr>
            </a:b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John &amp; </a:t>
            </a:r>
            <a:br>
              <a:rPr kumimoji="0" lang="en-US" sz="2400" b="1" i="0" u="none" strike="noStrike" kern="1200" cap="none" spc="0" normalizeH="0" baseline="0" noProof="0">
                <a:ln>
                  <a:noFill/>
                </a:ln>
                <a:solidFill>
                  <a:srgbClr val="212164"/>
                </a:solidFill>
                <a:effectLst/>
                <a:uLnTx/>
                <a:uFillTx/>
                <a:latin typeface="Arial" charset="0"/>
                <a:ea typeface="ＭＳ Ｐゴシック" charset="0"/>
              </a:rPr>
            </a:b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Jesus</a:t>
            </a:r>
          </a:p>
        </p:txBody>
      </p:sp>
      <p:sp>
        <p:nvSpPr>
          <p:cNvPr id="85006" name="Text Box 14"/>
          <p:cNvSpPr txBox="1">
            <a:spLocks noChangeArrowheads="1"/>
          </p:cNvSpPr>
          <p:nvPr/>
        </p:nvSpPr>
        <p:spPr bwMode="auto">
          <a:xfrm>
            <a:off x="6519863" y="1905000"/>
            <a:ext cx="104775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Jesus</a:t>
            </a:r>
            <a:br>
              <a:rPr kumimoji="0" lang="en-US" sz="2400" b="1" i="0" u="none" strike="noStrike" kern="1200" cap="none" spc="0" normalizeH="0" baseline="0" noProof="0">
                <a:ln>
                  <a:noFill/>
                </a:ln>
                <a:solidFill>
                  <a:srgbClr val="212164"/>
                </a:solidFill>
                <a:effectLst/>
                <a:uLnTx/>
                <a:uFillTx/>
                <a:latin typeface="Arial" charset="0"/>
                <a:ea typeface="ＭＳ Ｐゴシック" charset="0"/>
              </a:rPr>
            </a:b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Died</a:t>
            </a:r>
          </a:p>
        </p:txBody>
      </p:sp>
      <p:sp>
        <p:nvSpPr>
          <p:cNvPr id="85007" name="Text Box 15"/>
          <p:cNvSpPr txBox="1">
            <a:spLocks noChangeArrowheads="1"/>
          </p:cNvSpPr>
          <p:nvPr/>
        </p:nvSpPr>
        <p:spPr bwMode="auto">
          <a:xfrm>
            <a:off x="7612063" y="1905000"/>
            <a:ext cx="1438275"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Paul</a:t>
            </a:r>
            <a:br>
              <a:rPr kumimoji="0" lang="en-US" sz="2400" b="1" i="0" u="none" strike="noStrike" kern="1200" cap="none" spc="0" normalizeH="0" baseline="0" noProof="0">
                <a:ln>
                  <a:noFill/>
                </a:ln>
                <a:solidFill>
                  <a:srgbClr val="212164"/>
                </a:solidFill>
                <a:effectLst/>
                <a:uLnTx/>
                <a:uFillTx/>
                <a:latin typeface="Arial" charset="0"/>
                <a:ea typeface="ＭＳ Ｐゴシック" charset="0"/>
              </a:rPr>
            </a:b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Believed</a:t>
            </a:r>
          </a:p>
        </p:txBody>
      </p:sp>
      <p:sp>
        <p:nvSpPr>
          <p:cNvPr id="85008" name="Text Box 16"/>
          <p:cNvSpPr txBox="1">
            <a:spLocks noChangeArrowheads="1"/>
          </p:cNvSpPr>
          <p:nvPr/>
        </p:nvSpPr>
        <p:spPr bwMode="auto">
          <a:xfrm>
            <a:off x="3200400" y="1905000"/>
            <a:ext cx="1487488"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Tiberius</a:t>
            </a:r>
            <a:br>
              <a:rPr kumimoji="0" lang="en-US" sz="2400" b="1" i="0" u="none" strike="noStrike" kern="1200" cap="none" spc="0" normalizeH="0" baseline="0" noProof="0">
                <a:ln>
                  <a:noFill/>
                </a:ln>
                <a:solidFill>
                  <a:srgbClr val="212164"/>
                </a:solidFill>
                <a:effectLst/>
                <a:uLnTx/>
                <a:uFillTx/>
                <a:latin typeface="Arial" charset="0"/>
                <a:ea typeface="ＭＳ Ｐゴシック" charset="0"/>
              </a:rPr>
            </a:b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Crowned</a:t>
            </a:r>
          </a:p>
        </p:txBody>
      </p:sp>
      <p:sp>
        <p:nvSpPr>
          <p:cNvPr id="85009" name="Text Box 17"/>
          <p:cNvSpPr txBox="1">
            <a:spLocks noChangeArrowheads="1"/>
          </p:cNvSpPr>
          <p:nvPr/>
        </p:nvSpPr>
        <p:spPr bwMode="auto">
          <a:xfrm>
            <a:off x="2255838" y="4191000"/>
            <a:ext cx="1844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32-33 years</a:t>
            </a:r>
          </a:p>
        </p:txBody>
      </p:sp>
      <p:sp>
        <p:nvSpPr>
          <p:cNvPr id="85010" name="Line 18"/>
          <p:cNvSpPr>
            <a:spLocks noChangeShapeType="1"/>
          </p:cNvSpPr>
          <p:nvPr/>
        </p:nvSpPr>
        <p:spPr bwMode="auto">
          <a:xfrm>
            <a:off x="914400" y="4114800"/>
            <a:ext cx="4572000" cy="0"/>
          </a:xfrm>
          <a:prstGeom prst="line">
            <a:avLst/>
          </a:prstGeom>
          <a:noFill/>
          <a:ln w="76200" cap="sq">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12164"/>
              </a:solidFill>
              <a:effectLst/>
              <a:uLnTx/>
              <a:uFillTx/>
              <a:latin typeface="Times New Roman" charset="0"/>
              <a:ea typeface="ＭＳ Ｐゴシック" charset="0"/>
            </a:endParaRPr>
          </a:p>
        </p:txBody>
      </p:sp>
      <p:sp>
        <p:nvSpPr>
          <p:cNvPr id="85011" name="Text Box 19"/>
          <p:cNvSpPr txBox="1">
            <a:spLocks noChangeArrowheads="1"/>
          </p:cNvSpPr>
          <p:nvPr/>
        </p:nvSpPr>
        <p:spPr bwMode="auto">
          <a:xfrm>
            <a:off x="914400" y="4648200"/>
            <a:ext cx="4724400" cy="1187450"/>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400" b="1" i="0" u="none" strike="noStrike" kern="1200" cap="none" spc="0" normalizeH="0" baseline="0" noProof="0">
                <a:ln>
                  <a:noFill/>
                </a:ln>
                <a:solidFill>
                  <a:srgbClr val="FFFFFF"/>
                </a:solidFill>
                <a:effectLst/>
                <a:uLnTx/>
                <a:uFillTx/>
                <a:latin typeface="Arial" charset="0"/>
                <a:ea typeface="ＭＳ Ｐゴシック" charset="0"/>
              </a:rPr>
              <a:t>“</a:t>
            </a:r>
            <a:r>
              <a:rPr kumimoji="0" lang="en-US" altLang="ja-JP" sz="2400" b="1" i="0" u="none" strike="noStrike" kern="1200" cap="none" spc="0" normalizeH="0" baseline="0" noProof="0">
                <a:ln>
                  <a:noFill/>
                </a:ln>
                <a:solidFill>
                  <a:srgbClr val="FFFFFF"/>
                </a:solidFill>
                <a:effectLst/>
                <a:uLnTx/>
                <a:uFillTx/>
                <a:latin typeface="Arial" charset="0"/>
                <a:ea typeface="ＭＳ Ｐゴシック" charset="0"/>
              </a:rPr>
              <a:t>Now Jesus himself was about 30 years old when he began his ministry</a:t>
            </a:r>
            <a:r>
              <a:rPr kumimoji="0" lang="ja-JP" altLang="en-US" sz="2400" b="1" i="0" u="none" strike="noStrike" kern="1200" cap="none" spc="0" normalizeH="0" baseline="0" noProof="0">
                <a:ln>
                  <a:noFill/>
                </a:ln>
                <a:solidFill>
                  <a:srgbClr val="FFFFFF"/>
                </a:solidFill>
                <a:effectLst/>
                <a:uLnTx/>
                <a:uFillTx/>
                <a:latin typeface="Arial" charset="0"/>
                <a:ea typeface="ＭＳ Ｐゴシック" charset="0"/>
              </a:rPr>
              <a:t>”</a:t>
            </a:r>
            <a:r>
              <a:rPr kumimoji="0" lang="en-US" altLang="ja-JP" sz="2400" b="1" i="0" u="none" strike="noStrike" kern="1200" cap="none" spc="0" normalizeH="0" baseline="0" noProof="0">
                <a:ln>
                  <a:noFill/>
                </a:ln>
                <a:solidFill>
                  <a:srgbClr val="FFFFFF"/>
                </a:solidFill>
                <a:effectLst/>
                <a:uLnTx/>
                <a:uFillTx/>
                <a:latin typeface="Arial" charset="0"/>
                <a:ea typeface="ＭＳ Ｐゴシック" charset="0"/>
              </a:rPr>
              <a:t> (Luke 3:23)</a:t>
            </a:r>
            <a:endParaRPr kumimoji="0" lang="en-US" sz="2400" b="1"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85012" name="Text Box 20"/>
          <p:cNvSpPr txBox="1">
            <a:spLocks noChangeArrowheads="1"/>
          </p:cNvSpPr>
          <p:nvPr/>
        </p:nvSpPr>
        <p:spPr bwMode="auto">
          <a:xfrm>
            <a:off x="0" y="2835275"/>
            <a:ext cx="4953000" cy="822325"/>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400" b="1" i="0" u="none" strike="noStrike" kern="1200" cap="none" spc="0" normalizeH="0" baseline="0" noProof="0">
                <a:ln>
                  <a:noFill/>
                </a:ln>
                <a:solidFill>
                  <a:srgbClr val="FFFFFF"/>
                </a:solidFill>
                <a:effectLst/>
                <a:uLnTx/>
                <a:uFillTx/>
                <a:latin typeface="Arial" charset="0"/>
                <a:ea typeface="ＭＳ Ｐゴシック" charset="0"/>
              </a:rPr>
              <a:t>“</a:t>
            </a:r>
            <a:r>
              <a:rPr kumimoji="0" lang="en-US" altLang="ja-JP" sz="2400" b="1" i="0" u="none" strike="noStrike" kern="1200" cap="none" spc="0" normalizeH="0" baseline="0" noProof="0">
                <a:ln>
                  <a:noFill/>
                </a:ln>
                <a:solidFill>
                  <a:srgbClr val="FFFFFF"/>
                </a:solidFill>
                <a:effectLst/>
                <a:uLnTx/>
                <a:uFillTx/>
                <a:latin typeface="Arial" charset="0"/>
                <a:ea typeface="ＭＳ Ｐゴシック" charset="0"/>
              </a:rPr>
              <a:t>In the 15th year of Tiberius… John preached</a:t>
            </a:r>
            <a:r>
              <a:rPr kumimoji="0" lang="ja-JP" altLang="en-US" sz="2400" b="1" i="0" u="none" strike="noStrike" kern="1200" cap="none" spc="0" normalizeH="0" baseline="0" noProof="0">
                <a:ln>
                  <a:noFill/>
                </a:ln>
                <a:solidFill>
                  <a:srgbClr val="FFFFFF"/>
                </a:solidFill>
                <a:effectLst/>
                <a:uLnTx/>
                <a:uFillTx/>
                <a:latin typeface="Arial" charset="0"/>
                <a:ea typeface="ＭＳ Ｐゴシック" charset="0"/>
              </a:rPr>
              <a:t>”</a:t>
            </a:r>
            <a:r>
              <a:rPr kumimoji="0" lang="en-US" altLang="ja-JP" sz="2400" b="1" i="0" u="none" strike="noStrike" kern="1200" cap="none" spc="0" normalizeH="0" baseline="0" noProof="0">
                <a:ln>
                  <a:noFill/>
                </a:ln>
                <a:solidFill>
                  <a:srgbClr val="FFFFFF"/>
                </a:solidFill>
                <a:effectLst/>
                <a:uLnTx/>
                <a:uFillTx/>
                <a:latin typeface="Arial" charset="0"/>
                <a:ea typeface="ＭＳ Ｐゴシック" charset="0"/>
              </a:rPr>
              <a:t> (Luke 3:1)</a:t>
            </a:r>
            <a:endParaRPr kumimoji="0" lang="en-US" sz="2400" b="1"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85013" name="AutoShape 21"/>
          <p:cNvSpPr>
            <a:spLocks/>
          </p:cNvSpPr>
          <p:nvPr/>
        </p:nvSpPr>
        <p:spPr bwMode="auto">
          <a:xfrm>
            <a:off x="3733800" y="1219200"/>
            <a:ext cx="1981200" cy="469900"/>
          </a:xfrm>
          <a:prstGeom prst="accentBorderCallout1">
            <a:avLst>
              <a:gd name="adj1" fmla="val 24324"/>
              <a:gd name="adj2" fmla="val -3847"/>
              <a:gd name="adj3" fmla="val 357093"/>
              <a:gd name="adj4" fmla="val -71954"/>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12164"/>
              </a:solidFill>
              <a:effectLst/>
              <a:uLnTx/>
              <a:uFillTx/>
              <a:latin typeface="Times New Roman" charset="0"/>
              <a:ea typeface="ＭＳ Ｐゴシック" charset="0"/>
            </a:endParaRPr>
          </a:p>
        </p:txBody>
      </p:sp>
      <p:sp>
        <p:nvSpPr>
          <p:cNvPr id="171029" name="Text Box 22"/>
          <p:cNvSpPr txBox="1">
            <a:spLocks noChangeArrowheads="1"/>
          </p:cNvSpPr>
          <p:nvPr/>
        </p:nvSpPr>
        <p:spPr bwMode="auto">
          <a:xfrm>
            <a:off x="8518525" y="0"/>
            <a:ext cx="625475" cy="400050"/>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38a</a:t>
            </a:r>
            <a:endParaRPr kumimoji="0" lang="en-US" sz="2000" b="0" i="0" u="none" strike="noStrike" kern="1200" cap="none" spc="0" normalizeH="0" baseline="0" noProof="0">
              <a:ln>
                <a:noFill/>
              </a:ln>
              <a:solidFill>
                <a:srgbClr val="212164"/>
              </a:solidFill>
              <a:effectLst/>
              <a:uLnTx/>
              <a:uFillTx/>
              <a:latin typeface="Arial" charset="0"/>
              <a:ea typeface="ＭＳ Ｐゴシック" charset="0"/>
            </a:endParaRPr>
          </a:p>
        </p:txBody>
      </p:sp>
    </p:spTree>
    <p:extLst>
      <p:ext uri="{BB962C8B-B14F-4D97-AF65-F5344CB8AC3E}">
        <p14:creationId xmlns:p14="http://schemas.microsoft.com/office/powerpoint/2010/main" val="2745553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00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49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0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99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50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500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85012"/>
                                        </p:tgtEl>
                                        <p:attrNameLst>
                                          <p:attrName>style.visibility</p:attrName>
                                        </p:attrNameLst>
                                      </p:cBhvr>
                                      <p:to>
                                        <p:strVal val="visible"/>
                                      </p:to>
                                    </p:set>
                                    <p:anim calcmode="lin" valueType="num">
                                      <p:cBhvr>
                                        <p:cTn id="27" dur="500" fill="hold"/>
                                        <p:tgtEl>
                                          <p:spTgt spid="85012"/>
                                        </p:tgtEl>
                                        <p:attrNameLst>
                                          <p:attrName>ppt_w</p:attrName>
                                        </p:attrNameLst>
                                      </p:cBhvr>
                                      <p:tavLst>
                                        <p:tav tm="0">
                                          <p:val>
                                            <p:fltVal val="0"/>
                                          </p:val>
                                        </p:tav>
                                        <p:tav tm="100000">
                                          <p:val>
                                            <p:strVal val="#ppt_w"/>
                                          </p:val>
                                        </p:tav>
                                      </p:tavLst>
                                    </p:anim>
                                    <p:anim calcmode="lin" valueType="num">
                                      <p:cBhvr>
                                        <p:cTn id="28" dur="500" fill="hold"/>
                                        <p:tgtEl>
                                          <p:spTgt spid="85012"/>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85013"/>
                                        </p:tgtEl>
                                        <p:attrNameLst>
                                          <p:attrName>style.visibility</p:attrName>
                                        </p:attrNameLst>
                                      </p:cBhvr>
                                      <p:to>
                                        <p:strVal val="visible"/>
                                      </p:to>
                                    </p:set>
                                    <p:anim calcmode="lin" valueType="num">
                                      <p:cBhvr>
                                        <p:cTn id="33" dur="500" fill="hold"/>
                                        <p:tgtEl>
                                          <p:spTgt spid="85013"/>
                                        </p:tgtEl>
                                        <p:attrNameLst>
                                          <p:attrName>ppt_w</p:attrName>
                                        </p:attrNameLst>
                                      </p:cBhvr>
                                      <p:tavLst>
                                        <p:tav tm="0">
                                          <p:val>
                                            <p:fltVal val="0"/>
                                          </p:val>
                                        </p:tav>
                                        <p:tav tm="100000">
                                          <p:val>
                                            <p:strVal val="#ppt_w"/>
                                          </p:val>
                                        </p:tav>
                                      </p:tavLst>
                                    </p:anim>
                                    <p:anim calcmode="lin" valueType="num">
                                      <p:cBhvr>
                                        <p:cTn id="34" dur="500" fill="hold"/>
                                        <p:tgtEl>
                                          <p:spTgt spid="85013"/>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500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499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500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5006"/>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500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500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85011"/>
                                        </p:tgtEl>
                                        <p:attrNameLst>
                                          <p:attrName>style.visibility</p:attrName>
                                        </p:attrNameLst>
                                      </p:cBhvr>
                                      <p:to>
                                        <p:strVal val="visible"/>
                                      </p:to>
                                    </p:set>
                                    <p:anim calcmode="lin" valueType="num">
                                      <p:cBhvr>
                                        <p:cTn id="59" dur="500" fill="hold"/>
                                        <p:tgtEl>
                                          <p:spTgt spid="85011"/>
                                        </p:tgtEl>
                                        <p:attrNameLst>
                                          <p:attrName>ppt_w</p:attrName>
                                        </p:attrNameLst>
                                      </p:cBhvr>
                                      <p:tavLst>
                                        <p:tav tm="0">
                                          <p:val>
                                            <p:fltVal val="0"/>
                                          </p:val>
                                        </p:tav>
                                        <p:tav tm="100000">
                                          <p:val>
                                            <p:strVal val="#ppt_w"/>
                                          </p:val>
                                        </p:tav>
                                      </p:tavLst>
                                    </p:anim>
                                    <p:anim calcmode="lin" valueType="num">
                                      <p:cBhvr>
                                        <p:cTn id="60" dur="500" fill="hold"/>
                                        <p:tgtEl>
                                          <p:spTgt spid="85011"/>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10" fill="hold" grpId="0" nodeType="clickEffect">
                                  <p:stCondLst>
                                    <p:cond delay="0"/>
                                  </p:stCondLst>
                                  <p:childTnLst>
                                    <p:set>
                                      <p:cBhvr>
                                        <p:cTn id="64" dur="1" fill="hold">
                                          <p:stCondLst>
                                            <p:cond delay="0"/>
                                          </p:stCondLst>
                                        </p:cTn>
                                        <p:tgtEl>
                                          <p:spTgt spid="85010"/>
                                        </p:tgtEl>
                                        <p:attrNameLst>
                                          <p:attrName>style.visibility</p:attrName>
                                        </p:attrNameLst>
                                      </p:cBhvr>
                                      <p:to>
                                        <p:strVal val="visible"/>
                                      </p:to>
                                    </p:set>
                                    <p:anim calcmode="lin" valueType="num">
                                      <p:cBhvr>
                                        <p:cTn id="65" dur="500" fill="hold"/>
                                        <p:tgtEl>
                                          <p:spTgt spid="85010"/>
                                        </p:tgtEl>
                                        <p:attrNameLst>
                                          <p:attrName>ppt_w</p:attrName>
                                        </p:attrNameLst>
                                      </p:cBhvr>
                                      <p:tavLst>
                                        <p:tav tm="0">
                                          <p:val>
                                            <p:fltVal val="0"/>
                                          </p:val>
                                        </p:tav>
                                        <p:tav tm="100000">
                                          <p:val>
                                            <p:strVal val="#ppt_w"/>
                                          </p:val>
                                        </p:tav>
                                      </p:tavLst>
                                    </p:anim>
                                    <p:anim calcmode="lin" valueType="num">
                                      <p:cBhvr>
                                        <p:cTn id="66" dur="500" fill="hold"/>
                                        <p:tgtEl>
                                          <p:spTgt spid="85010"/>
                                        </p:tgtEl>
                                        <p:attrNameLst>
                                          <p:attrName>ppt_h</p:attrName>
                                        </p:attrNameLst>
                                      </p:cBhvr>
                                      <p:tavLst>
                                        <p:tav tm="0">
                                          <p:val>
                                            <p:strVal val="#ppt_h"/>
                                          </p:val>
                                        </p:tav>
                                        <p:tav tm="100000">
                                          <p:val>
                                            <p:strVal val="#ppt_h"/>
                                          </p:val>
                                        </p:tav>
                                      </p:tavLst>
                                    </p:anim>
                                  </p:childTnLst>
                                </p:cTn>
                              </p:par>
                              <p:par>
                                <p:cTn id="67" presetID="1" presetClass="entr" presetSubtype="0" fill="hold" grpId="0" nodeType="withEffect">
                                  <p:stCondLst>
                                    <p:cond delay="0"/>
                                  </p:stCondLst>
                                  <p:childTnLst>
                                    <p:set>
                                      <p:cBhvr>
                                        <p:cTn id="68" dur="1" fill="hold">
                                          <p:stCondLst>
                                            <p:cond delay="0"/>
                                          </p:stCondLst>
                                        </p:cTn>
                                        <p:tgtEl>
                                          <p:spTgt spid="85009"/>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4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p:bldP spid="84996" grpId="0"/>
      <p:bldP spid="84997" grpId="0"/>
      <p:bldP spid="84998" grpId="0"/>
      <p:bldP spid="84999" grpId="0"/>
      <p:bldP spid="85000" grpId="0"/>
      <p:bldP spid="85001" grpId="0"/>
      <p:bldP spid="85002" grpId="0"/>
      <p:bldP spid="85003" grpId="0"/>
      <p:bldP spid="85004" grpId="0"/>
      <p:bldP spid="85005" grpId="0"/>
      <p:bldP spid="85006" grpId="0"/>
      <p:bldP spid="85007" grpId="0"/>
      <p:bldP spid="85008" grpId="0"/>
      <p:bldP spid="85009" grpId="0"/>
      <p:bldP spid="85010" grpId="0" animBg="1"/>
      <p:bldP spid="85011" grpId="0" animBg="1"/>
      <p:bldP spid="85012" grpId="0" animBg="1"/>
      <p:bldP spid="850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8"/>
            <a:ext cx="9144000" cy="2033256"/>
          </a:xfrm>
          <a:effectLst>
            <a:outerShdw blurRad="63500" dist="35921" dir="2700000" algn="ctr" rotWithShape="0">
              <a:schemeClr val="tx2">
                <a:alpha val="74998"/>
              </a:schemeClr>
            </a:outerShdw>
          </a:effectLst>
        </p:spPr>
        <p:txBody>
          <a:bodyPr anchor="t"/>
          <a:lstStyle/>
          <a:p>
            <a:pPr>
              <a:defRPr/>
            </a:pPr>
            <a:r>
              <a:rPr lang="en-US" sz="5400" b="1" dirty="0">
                <a:effectLst>
                  <a:glow rad="127000">
                    <a:schemeClr val="tx1"/>
                  </a:glow>
                </a:effectLst>
                <a:latin typeface="Arial" charset="0"/>
                <a:ea typeface="ＭＳ Ｐゴシック" charset="0"/>
                <a:cs typeface="ＭＳ Ｐゴシック" charset="0"/>
              </a:rPr>
              <a:t>Subject?</a:t>
            </a:r>
          </a:p>
        </p:txBody>
      </p:sp>
    </p:spTree>
    <p:extLst>
      <p:ext uri="{BB962C8B-B14F-4D97-AF65-F5344CB8AC3E}">
        <p14:creationId xmlns:p14="http://schemas.microsoft.com/office/powerpoint/2010/main" val="3928549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Times New Roman" charset="0"/>
            </a:endParaRPr>
          </a:p>
        </p:txBody>
      </p:sp>
      <p:sp>
        <p:nvSpPr>
          <p:cNvPr id="40966" name="Text Box 6"/>
          <p:cNvSpPr txBox="1">
            <a:spLocks noChangeArrowheads="1"/>
          </p:cNvSpPr>
          <p:nvPr/>
        </p:nvSpPr>
        <p:spPr bwMode="auto">
          <a:xfrm>
            <a:off x="76200" y="1143000"/>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r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Times New Roman"/>
                <a:cs typeface="Times New Roman"/>
              </a:rPr>
              <a:t>“To the remotest part of the earth” (Acts 1:8)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Times New Roman"/>
                <a:cs typeface="Times New Roman"/>
              </a:rPr>
              <a:t>Acts </a:t>
            </a:r>
            <a:r>
              <a:rPr kumimoji="0" lang="en-US" sz="2000" b="1" i="0" u="none" strike="noStrike" kern="1200" cap="none" spc="0" normalizeH="0" baseline="0" noProof="0" dirty="0">
                <a:ln>
                  <a:noFill/>
                </a:ln>
                <a:solidFill>
                  <a:srgbClr val="000000"/>
                </a:solidFill>
                <a:effectLst/>
                <a:uLnTx/>
                <a:uFillTx/>
                <a:latin typeface="Arial" charset="0"/>
                <a:ea typeface="Times New Roman"/>
                <a:cs typeface="Times New Roman"/>
              </a:rPr>
              <a:t>9  13       14    15  16          18           21     27     28</a:t>
            </a:r>
          </a:p>
        </p:txBody>
      </p:sp>
      <p:sp>
        <p:nvSpPr>
          <p:cNvPr id="183299" name="Text Box 16"/>
          <p:cNvSpPr txBox="1">
            <a:spLocks noChangeArrowheads="1"/>
          </p:cNvSpPr>
          <p:nvPr/>
        </p:nvSpPr>
        <p:spPr bwMode="auto">
          <a:xfrm>
            <a:off x="1828800" y="2338388"/>
            <a:ext cx="83820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Fall 49</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The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Council</a:t>
            </a:r>
          </a:p>
        </p:txBody>
      </p:sp>
      <p:sp>
        <p:nvSpPr>
          <p:cNvPr id="183300" name="Text Box 17"/>
          <p:cNvSpPr txBox="1">
            <a:spLocks noChangeArrowheads="1"/>
          </p:cNvSpPr>
          <p:nvPr/>
        </p:nvSpPr>
        <p:spPr bwMode="auto">
          <a:xfrm>
            <a:off x="4724400" y="2133600"/>
            <a:ext cx="685800"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May 57-</a:t>
            </a:r>
            <a:b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Aug 59</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Trials</a:t>
            </a:r>
            <a:endPar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183301"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3302" name="Text Box 20"/>
          <p:cNvSpPr txBox="1">
            <a:spLocks noChangeArrowheads="1"/>
          </p:cNvSpPr>
          <p:nvPr/>
        </p:nvSpPr>
        <p:spPr bwMode="auto">
          <a:xfrm>
            <a:off x="8296275" y="2324100"/>
            <a:ext cx="847725"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Spring 68</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Expansion</a:t>
            </a: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 of Church</a:t>
            </a:r>
          </a:p>
        </p:txBody>
      </p:sp>
      <p:sp>
        <p:nvSpPr>
          <p:cNvPr id="183303" name="Text Box 21"/>
          <p:cNvSpPr txBox="1">
            <a:spLocks noChangeArrowheads="1"/>
          </p:cNvSpPr>
          <p:nvPr/>
        </p:nvSpPr>
        <p:spPr bwMode="auto">
          <a:xfrm>
            <a:off x="0" y="3276600"/>
            <a:ext cx="9144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35           48          49          50          52  53          57        60             62              67           68     95</a:t>
            </a:r>
          </a:p>
        </p:txBody>
      </p:sp>
      <p:sp>
        <p:nvSpPr>
          <p:cNvPr id="183304" name="Text Box 7"/>
          <p:cNvSpPr txBox="1">
            <a:spLocks noChangeArrowheads="1"/>
          </p:cNvSpPr>
          <p:nvPr/>
        </p:nvSpPr>
        <p:spPr bwMode="auto">
          <a:xfrm>
            <a:off x="914400" y="1981200"/>
            <a:ext cx="990600" cy="135413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Apr 48-</a:t>
            </a:r>
            <a:b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Sep 49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1</a:t>
            </a:r>
            <a:b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Galatia</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183305" name="Text Box 9"/>
          <p:cNvSpPr txBox="1">
            <a:spLocks noChangeArrowheads="1"/>
          </p:cNvSpPr>
          <p:nvPr/>
        </p:nvSpPr>
        <p:spPr bwMode="auto">
          <a:xfrm>
            <a:off x="3743325" y="1981200"/>
            <a:ext cx="990600" cy="135413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Spr 53-</a:t>
            </a:r>
            <a:b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May 57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3</a:t>
            </a:r>
            <a:b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Asia</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40970" name="Text Box 10"/>
          <p:cNvSpPr txBox="1">
            <a:spLocks noChangeArrowheads="1"/>
          </p:cNvSpPr>
          <p:nvPr/>
        </p:nvSpPr>
        <p:spPr bwMode="auto">
          <a:xfrm>
            <a:off x="5334000" y="1981200"/>
            <a:ext cx="990600" cy="1354138"/>
          </a:xfrm>
          <a:prstGeom prst="rect">
            <a:avLst/>
          </a:prstGeom>
          <a:solidFill>
            <a:schemeClr val="accent4"/>
          </a:solidFill>
          <a:ln w="12700">
            <a:solidFill>
              <a:srgbClr val="FFFFFF"/>
            </a:solidFill>
            <a:miter lim="800000"/>
            <a:headEnd/>
            <a:tailEnd/>
          </a:ln>
          <a:effectLst/>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Feb 60-</a:t>
            </a:r>
            <a:b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Mar 62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1</a:t>
            </a:r>
            <a:b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Rome</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40971" name="Text Box 11"/>
          <p:cNvSpPr txBox="1">
            <a:spLocks noChangeArrowheads="1"/>
          </p:cNvSpPr>
          <p:nvPr/>
        </p:nvSpPr>
        <p:spPr bwMode="auto">
          <a:xfrm>
            <a:off x="7315200" y="1981200"/>
            <a:ext cx="990600" cy="1354138"/>
          </a:xfrm>
          <a:prstGeom prst="rect">
            <a:avLst/>
          </a:prstGeom>
          <a:solidFill>
            <a:schemeClr val="accent4"/>
          </a:solidFill>
          <a:ln w="12700">
            <a:solidFill>
              <a:srgbClr val="FFFFFF"/>
            </a:solidFill>
            <a:miter lim="800000"/>
            <a:headEnd/>
            <a:tailEnd/>
          </a:ln>
          <a:effectLst/>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Aut 67-</a:t>
            </a:r>
            <a:b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Spr 68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2</a:t>
            </a:r>
            <a:b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Rome</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183308" name="TextBox 27"/>
          <p:cNvSpPr txBox="1">
            <a:spLocks noChangeArrowheads="1"/>
          </p:cNvSpPr>
          <p:nvPr/>
        </p:nvSpPr>
        <p:spPr bwMode="auto">
          <a:xfrm>
            <a:off x="7924800" y="71438"/>
            <a:ext cx="11557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38</a:t>
            </a:r>
            <a:b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b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124</a:t>
            </a:r>
            <a:b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b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39-41</a:t>
            </a:r>
          </a:p>
        </p:txBody>
      </p:sp>
      <p:sp>
        <p:nvSpPr>
          <p:cNvPr id="183309" name="Text Box 9"/>
          <p:cNvSpPr txBox="1">
            <a:spLocks noChangeArrowheads="1"/>
          </p:cNvSpPr>
          <p:nvPr/>
        </p:nvSpPr>
        <p:spPr bwMode="auto">
          <a:xfrm>
            <a:off x="6324600" y="1981200"/>
            <a:ext cx="990600" cy="135413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Spr 62-</a:t>
            </a:r>
            <a:b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Fall 67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4</a:t>
            </a:r>
            <a:b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Spain</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34" name="Title 33"/>
          <p:cNvSpPr>
            <a:spLocks noGrp="1"/>
          </p:cNvSpPr>
          <p:nvPr>
            <p:ph type="title" idx="4294967295"/>
          </p:nvPr>
        </p:nvSpPr>
        <p:spPr>
          <a:xfrm>
            <a:off x="152400" y="206514"/>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4000" b="1" dirty="0">
                <a:solidFill>
                  <a:srgbClr val="FFFFFF"/>
                </a:solidFill>
                <a:effectLst>
                  <a:outerShdw blurRad="38100" dist="38100" dir="2700000" algn="tl">
                    <a:srgbClr val="000000">
                      <a:alpha val="43137"/>
                    </a:srgbClr>
                  </a:outerShdw>
                </a:effectLst>
                <a:latin typeface="Arial" charset="0"/>
                <a:cs typeface="Times New Roman" charset="0"/>
              </a:rPr>
              <a:t>NT Overview (Paul</a:t>
            </a:r>
            <a:r>
              <a:rPr lang="fr-FR" altLang="ja-JP" sz="4000" b="1" dirty="0">
                <a:solidFill>
                  <a:srgbClr val="FFFFFF"/>
                </a:solidFill>
                <a:effectLst>
                  <a:outerShdw blurRad="38100" dist="38100" dir="2700000" algn="tl">
                    <a:srgbClr val="000000">
                      <a:alpha val="43137"/>
                    </a:srgbClr>
                  </a:outerShdw>
                </a:effectLst>
                <a:latin typeface="Arial" charset="0"/>
                <a:cs typeface="Times New Roman" charset="0"/>
              </a:rPr>
              <a:t>'</a:t>
            </a:r>
            <a:r>
              <a:rPr lang="en-US" altLang="ja-JP" sz="4000" b="1" dirty="0">
                <a:solidFill>
                  <a:srgbClr val="FFFFFF"/>
                </a:solidFill>
                <a:effectLst>
                  <a:outerShdw blurRad="38100" dist="38100" dir="2700000" algn="tl">
                    <a:srgbClr val="000000">
                      <a:alpha val="43137"/>
                    </a:srgbClr>
                  </a:outerShdw>
                </a:effectLst>
                <a:latin typeface="Arial" charset="0"/>
                <a:cs typeface="Times New Roman" charset="0"/>
              </a:rPr>
              <a:t>s Letters)</a:t>
            </a:r>
            <a:endParaRPr lang="en-US" sz="4000" b="1" dirty="0">
              <a:solidFill>
                <a:srgbClr val="FFFFFF"/>
              </a:solidFill>
              <a:effectLst>
                <a:outerShdw blurRad="38100" dist="38100" dir="2700000" algn="tl">
                  <a:srgbClr val="000000">
                    <a:alpha val="43137"/>
                  </a:srgbClr>
                </a:outerShdw>
              </a:effectLst>
              <a:latin typeface="Arial" charset="0"/>
              <a:cs typeface="Times New Roman" charset="0"/>
            </a:endParaRPr>
          </a:p>
        </p:txBody>
      </p:sp>
      <p:sp>
        <p:nvSpPr>
          <p:cNvPr id="19" name="Text Box 19"/>
          <p:cNvSpPr txBox="1">
            <a:spLocks noChangeArrowheads="1"/>
          </p:cNvSpPr>
          <p:nvPr/>
        </p:nvSpPr>
        <p:spPr bwMode="auto">
          <a:xfrm>
            <a:off x="990600"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Gal</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0" name="Text Box 20"/>
          <p:cNvSpPr txBox="1">
            <a:spLocks noChangeArrowheads="1"/>
          </p:cNvSpPr>
          <p:nvPr/>
        </p:nvSpPr>
        <p:spPr bwMode="auto">
          <a:xfrm>
            <a:off x="27130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1 Thess</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1" name="Text Box 21"/>
          <p:cNvSpPr txBox="1">
            <a:spLocks noChangeArrowheads="1"/>
          </p:cNvSpPr>
          <p:nvPr/>
        </p:nvSpPr>
        <p:spPr bwMode="auto">
          <a:xfrm>
            <a:off x="27130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2 Thess</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2" name="Text Box 22"/>
          <p:cNvSpPr txBox="1">
            <a:spLocks noChangeArrowheads="1"/>
          </p:cNvSpPr>
          <p:nvPr/>
        </p:nvSpPr>
        <p:spPr bwMode="auto">
          <a:xfrm>
            <a:off x="3810000"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1 Cor</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3" name="Text Box 23"/>
          <p:cNvSpPr txBox="1">
            <a:spLocks noChangeArrowheads="1"/>
          </p:cNvSpPr>
          <p:nvPr/>
        </p:nvSpPr>
        <p:spPr bwMode="auto">
          <a:xfrm>
            <a:off x="3810000"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2 Cor</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4" name="Text Box 24"/>
          <p:cNvSpPr txBox="1">
            <a:spLocks noChangeArrowheads="1"/>
          </p:cNvSpPr>
          <p:nvPr/>
        </p:nvSpPr>
        <p:spPr bwMode="auto">
          <a:xfrm>
            <a:off x="3810000"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Romans</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5" name="Text Box 25"/>
          <p:cNvSpPr txBox="1">
            <a:spLocks noChangeArrowheads="1"/>
          </p:cNvSpPr>
          <p:nvPr/>
        </p:nvSpPr>
        <p:spPr bwMode="auto">
          <a:xfrm>
            <a:off x="5486400"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Eph</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6" name="Text Box 26"/>
          <p:cNvSpPr txBox="1">
            <a:spLocks noChangeArrowheads="1"/>
          </p:cNvSpPr>
          <p:nvPr/>
        </p:nvSpPr>
        <p:spPr bwMode="auto">
          <a:xfrm>
            <a:off x="5486400"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Col</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7" name="Text Box 27"/>
          <p:cNvSpPr txBox="1">
            <a:spLocks noChangeArrowheads="1"/>
          </p:cNvSpPr>
          <p:nvPr/>
        </p:nvSpPr>
        <p:spPr bwMode="auto">
          <a:xfrm>
            <a:off x="5486400"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Philem</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8" name="Text Box 28"/>
          <p:cNvSpPr txBox="1">
            <a:spLocks noChangeArrowheads="1"/>
          </p:cNvSpPr>
          <p:nvPr/>
        </p:nvSpPr>
        <p:spPr bwMode="auto">
          <a:xfrm>
            <a:off x="5486400" y="54864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Phil</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9" name="Text Box 29"/>
          <p:cNvSpPr txBox="1">
            <a:spLocks noChangeArrowheads="1"/>
          </p:cNvSpPr>
          <p:nvPr/>
        </p:nvSpPr>
        <p:spPr bwMode="auto">
          <a:xfrm>
            <a:off x="65992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1 Tim</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30" name="Text Box 30"/>
          <p:cNvSpPr txBox="1">
            <a:spLocks noChangeArrowheads="1"/>
          </p:cNvSpPr>
          <p:nvPr/>
        </p:nvSpPr>
        <p:spPr bwMode="auto">
          <a:xfrm>
            <a:off x="65992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Titus</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31" name="Text Box 31"/>
          <p:cNvSpPr txBox="1">
            <a:spLocks noChangeArrowheads="1"/>
          </p:cNvSpPr>
          <p:nvPr/>
        </p:nvSpPr>
        <p:spPr bwMode="auto">
          <a:xfrm>
            <a:off x="7543800"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2 Tim</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32" name="Text Box 19"/>
          <p:cNvSpPr txBox="1">
            <a:spLocks noChangeArrowheads="1"/>
          </p:cNvSpPr>
          <p:nvPr/>
        </p:nvSpPr>
        <p:spPr bwMode="auto">
          <a:xfrm>
            <a:off x="990600"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Matt</a:t>
            </a:r>
            <a:endParaRPr kumimoji="0" lang="en-US" sz="1600" b="0"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33" name="Text Box 22"/>
          <p:cNvSpPr txBox="1">
            <a:spLocks noChangeArrowheads="1"/>
          </p:cNvSpPr>
          <p:nvPr/>
        </p:nvSpPr>
        <p:spPr bwMode="auto">
          <a:xfrm>
            <a:off x="4572000"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Luke</a:t>
            </a:r>
            <a:endParaRPr kumimoji="0" lang="en-US" sz="1600" b="0"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36" name="Text Box 31"/>
          <p:cNvSpPr txBox="1">
            <a:spLocks noChangeArrowheads="1"/>
          </p:cNvSpPr>
          <p:nvPr/>
        </p:nvSpPr>
        <p:spPr bwMode="auto">
          <a:xfrm>
            <a:off x="7543800"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John</a:t>
            </a:r>
            <a:endParaRPr kumimoji="0" lang="en-US" sz="1600" b="0"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37" name="Text Box 29"/>
          <p:cNvSpPr txBox="1">
            <a:spLocks noChangeArrowheads="1"/>
          </p:cNvSpPr>
          <p:nvPr/>
        </p:nvSpPr>
        <p:spPr bwMode="auto">
          <a:xfrm>
            <a:off x="6599238" y="3657600"/>
            <a:ext cx="792162"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Mark</a:t>
            </a:r>
            <a:endParaRPr kumimoji="0" lang="en-US" sz="1600" b="0"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48" name="Text Box 22"/>
          <p:cNvSpPr txBox="1">
            <a:spLocks noChangeArrowheads="1"/>
          </p:cNvSpPr>
          <p:nvPr/>
        </p:nvSpPr>
        <p:spPr bwMode="auto">
          <a:xfrm>
            <a:off x="5486400"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Acts</a:t>
            </a:r>
            <a:endParaRPr kumimoji="0" lang="en-US" sz="1600" b="0"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50" name="Text Box 19"/>
          <p:cNvSpPr txBox="1">
            <a:spLocks noChangeArrowheads="1"/>
          </p:cNvSpPr>
          <p:nvPr/>
        </p:nvSpPr>
        <p:spPr bwMode="auto">
          <a:xfrm>
            <a:off x="152400" y="5486400"/>
            <a:ext cx="1800225"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Gospels &amp; Acts</a:t>
            </a:r>
            <a:endParaRPr kumimoji="0" lang="en-US" sz="1600" b="0"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51" name="Text Box 19"/>
          <p:cNvSpPr txBox="1">
            <a:spLocks noChangeArrowheads="1"/>
          </p:cNvSpPr>
          <p:nvPr/>
        </p:nvSpPr>
        <p:spPr bwMode="auto">
          <a:xfrm>
            <a:off x="152400" y="5954713"/>
            <a:ext cx="1800225" cy="368300"/>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Pauline Epistles</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183333" name="Text Box 20"/>
          <p:cNvSpPr txBox="1">
            <a:spLocks noChangeArrowheads="1"/>
          </p:cNvSpPr>
          <p:nvPr/>
        </p:nvSpPr>
        <p:spPr bwMode="auto">
          <a:xfrm>
            <a:off x="6477000" y="6553200"/>
            <a:ext cx="2447925"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Pauline</a:t>
            </a:r>
            <a:endPar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183334" name="Text Box 7"/>
          <p:cNvSpPr txBox="1">
            <a:spLocks noChangeArrowheads="1"/>
          </p:cNvSpPr>
          <p:nvPr/>
        </p:nvSpPr>
        <p:spPr bwMode="auto">
          <a:xfrm>
            <a:off x="2667000" y="1981200"/>
            <a:ext cx="990600" cy="132238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Apr 50-</a:t>
            </a:r>
            <a:b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Sep 52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2</a:t>
            </a:r>
            <a:b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Aegean</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grpSp>
        <p:nvGrpSpPr>
          <p:cNvPr id="2" name="Group 7"/>
          <p:cNvGrpSpPr>
            <a:grpSpLocks/>
          </p:cNvGrpSpPr>
          <p:nvPr/>
        </p:nvGrpSpPr>
        <p:grpSpPr bwMode="auto">
          <a:xfrm>
            <a:off x="838200" y="4038600"/>
            <a:ext cx="3886200" cy="1452563"/>
            <a:chOff x="144" y="2736"/>
            <a:chExt cx="2544" cy="1104"/>
          </a:xfrm>
        </p:grpSpPr>
        <p:sp>
          <p:nvSpPr>
            <p:cNvPr id="183347" name="Rectangle 8"/>
            <p:cNvSpPr>
              <a:spLocks noChangeArrowheads="1"/>
            </p:cNvSpPr>
            <p:nvPr/>
          </p:nvSpPr>
          <p:spPr bwMode="auto">
            <a:xfrm>
              <a:off x="144" y="2736"/>
              <a:ext cx="2544" cy="1104"/>
            </a:xfrm>
            <a:prstGeom prst="rect">
              <a:avLst/>
            </a:prstGeom>
            <a:noFill/>
            <a:ln w="57150">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Times New Roman" charset="0"/>
              </a:endParaRPr>
            </a:p>
          </p:txBody>
        </p:sp>
        <p:sp>
          <p:nvSpPr>
            <p:cNvPr id="183348" name="Text Box 9"/>
            <p:cNvSpPr txBox="1">
              <a:spLocks noChangeArrowheads="1"/>
            </p:cNvSpPr>
            <p:nvPr/>
          </p:nvSpPr>
          <p:spPr bwMode="auto">
            <a:xfrm>
              <a:off x="593" y="3456"/>
              <a:ext cx="1494" cy="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ahoma" charset="0"/>
                  <a:ea typeface="ＭＳ Ｐゴシック" charset="0"/>
                  <a:cs typeface="Times New Roman" charset="0"/>
                </a:rPr>
                <a:t>Missionary</a:t>
              </a:r>
            </a:p>
          </p:txBody>
        </p:sp>
      </p:grpSp>
      <p:grpSp>
        <p:nvGrpSpPr>
          <p:cNvPr id="3" name="Group 10"/>
          <p:cNvGrpSpPr>
            <a:grpSpLocks/>
          </p:cNvGrpSpPr>
          <p:nvPr/>
        </p:nvGrpSpPr>
        <p:grpSpPr bwMode="auto">
          <a:xfrm>
            <a:off x="5181600" y="4038600"/>
            <a:ext cx="1371600" cy="2401888"/>
            <a:chOff x="3024" y="2736"/>
            <a:chExt cx="724" cy="1392"/>
          </a:xfrm>
        </p:grpSpPr>
        <p:sp>
          <p:nvSpPr>
            <p:cNvPr id="183345" name="Rectangle 11"/>
            <p:cNvSpPr>
              <a:spLocks noChangeArrowheads="1"/>
            </p:cNvSpPr>
            <p:nvPr/>
          </p:nvSpPr>
          <p:spPr bwMode="auto">
            <a:xfrm>
              <a:off x="3028" y="2736"/>
              <a:ext cx="672" cy="1392"/>
            </a:xfrm>
            <a:prstGeom prst="rect">
              <a:avLst/>
            </a:prstGeom>
            <a:noFill/>
            <a:ln w="57150">
              <a:solidFill>
                <a:srgbClr val="FF99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Times New Roman" charset="0"/>
              </a:endParaRPr>
            </a:p>
          </p:txBody>
        </p:sp>
        <p:sp>
          <p:nvSpPr>
            <p:cNvPr id="183346" name="Text Box 12"/>
            <p:cNvSpPr txBox="1">
              <a:spLocks noChangeArrowheads="1"/>
            </p:cNvSpPr>
            <p:nvPr/>
          </p:nvSpPr>
          <p:spPr bwMode="auto">
            <a:xfrm>
              <a:off x="3024" y="3859"/>
              <a:ext cx="724" cy="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9900"/>
                  </a:solidFill>
                  <a:effectLst/>
                  <a:uLnTx/>
                  <a:uFillTx/>
                  <a:latin typeface="Tahoma" charset="0"/>
                  <a:ea typeface="ＭＳ Ｐゴシック" charset="0"/>
                  <a:cs typeface="Times New Roman" charset="0"/>
                </a:rPr>
                <a:t>Prison</a:t>
              </a:r>
            </a:p>
          </p:txBody>
        </p:sp>
      </p:grpSp>
      <p:grpSp>
        <p:nvGrpSpPr>
          <p:cNvPr id="4" name="Group 13"/>
          <p:cNvGrpSpPr>
            <a:grpSpLocks/>
          </p:cNvGrpSpPr>
          <p:nvPr/>
        </p:nvGrpSpPr>
        <p:grpSpPr bwMode="auto">
          <a:xfrm>
            <a:off x="6553200" y="4038600"/>
            <a:ext cx="1981200" cy="1368425"/>
            <a:chOff x="3744" y="2736"/>
            <a:chExt cx="1248" cy="720"/>
          </a:xfrm>
        </p:grpSpPr>
        <p:sp>
          <p:nvSpPr>
            <p:cNvPr id="183343" name="Rectangle 14"/>
            <p:cNvSpPr>
              <a:spLocks noChangeArrowheads="1"/>
            </p:cNvSpPr>
            <p:nvPr/>
          </p:nvSpPr>
          <p:spPr bwMode="auto">
            <a:xfrm>
              <a:off x="3744" y="2736"/>
              <a:ext cx="1248" cy="720"/>
            </a:xfrm>
            <a:prstGeom prst="rect">
              <a:avLst/>
            </a:prstGeom>
            <a:noFill/>
            <a:ln w="57150">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Times New Roman" charset="0"/>
              </a:endParaRPr>
            </a:p>
          </p:txBody>
        </p:sp>
        <p:sp>
          <p:nvSpPr>
            <p:cNvPr id="183344" name="Text Box 15"/>
            <p:cNvSpPr txBox="1">
              <a:spLocks noChangeArrowheads="1"/>
            </p:cNvSpPr>
            <p:nvPr/>
          </p:nvSpPr>
          <p:spPr bwMode="auto">
            <a:xfrm>
              <a:off x="3888" y="3173"/>
              <a:ext cx="910"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ahoma" charset="0"/>
                  <a:ea typeface="ＭＳ Ｐゴシック" charset="0"/>
                  <a:cs typeface="Times New Roman" charset="0"/>
                </a:rPr>
                <a:t>Pastoral</a:t>
              </a:r>
            </a:p>
          </p:txBody>
        </p:sp>
      </p:grpSp>
      <p:sp>
        <p:nvSpPr>
          <p:cNvPr id="183338" name="Text Box 17"/>
          <p:cNvSpPr txBox="1">
            <a:spLocks noChangeArrowheads="1"/>
          </p:cNvSpPr>
          <p:nvPr/>
        </p:nvSpPr>
        <p:spPr bwMode="auto">
          <a:xfrm>
            <a:off x="-76200" y="2133600"/>
            <a:ext cx="990600"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Summer 35-</a:t>
            </a:r>
            <a:b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37</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Damascus</a:t>
            </a:r>
            <a:b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Antioch</a:t>
            </a:r>
          </a:p>
        </p:txBody>
      </p:sp>
      <p:sp>
        <p:nvSpPr>
          <p:cNvPr id="52" name="Text Box 10"/>
          <p:cNvSpPr txBox="1">
            <a:spLocks noChangeArrowheads="1"/>
          </p:cNvSpPr>
          <p:nvPr/>
        </p:nvSpPr>
        <p:spPr bwMode="auto">
          <a:xfrm>
            <a:off x="2286000" y="6324600"/>
            <a:ext cx="990600" cy="369888"/>
          </a:xfrm>
          <a:prstGeom prst="rect">
            <a:avLst/>
          </a:prstGeom>
          <a:solidFill>
            <a:schemeClr val="accent4"/>
          </a:solidFill>
          <a:ln w="12700">
            <a:solidFill>
              <a:srgbClr val="FFFFFF"/>
            </a:solidFill>
            <a:miter lim="800000"/>
            <a:headEnd/>
            <a:tailEnd/>
          </a:ln>
          <a:effectLst/>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Rome</a:t>
            </a:r>
            <a:endParaRPr kumimoji="0" lang="en-US" sz="10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183340" name="Text Box 20"/>
          <p:cNvSpPr txBox="1">
            <a:spLocks noChangeArrowheads="1"/>
          </p:cNvSpPr>
          <p:nvPr/>
        </p:nvSpPr>
        <p:spPr bwMode="auto">
          <a:xfrm>
            <a:off x="3352800" y="5907088"/>
            <a:ext cx="16002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Journeys</a:t>
            </a:r>
            <a:endPar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183341" name="Text Box 9"/>
          <p:cNvSpPr txBox="1">
            <a:spLocks noChangeArrowheads="1"/>
          </p:cNvSpPr>
          <p:nvPr/>
        </p:nvSpPr>
        <p:spPr bwMode="auto">
          <a:xfrm>
            <a:off x="2286000" y="5861050"/>
            <a:ext cx="990600" cy="36988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1234</a:t>
            </a:r>
            <a:endParaRPr kumimoji="0" lang="en-US" sz="1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183342" name="Text Box 20"/>
          <p:cNvSpPr txBox="1">
            <a:spLocks noChangeArrowheads="1"/>
          </p:cNvSpPr>
          <p:nvPr/>
        </p:nvSpPr>
        <p:spPr bwMode="auto">
          <a:xfrm>
            <a:off x="3352800" y="6370638"/>
            <a:ext cx="16002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Imprisonments</a:t>
            </a:r>
            <a:endPar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Tree>
    <p:extLst>
      <p:ext uri="{BB962C8B-B14F-4D97-AF65-F5344CB8AC3E}">
        <p14:creationId xmlns:p14="http://schemas.microsoft.com/office/powerpoint/2010/main" val="4189336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dissolve">
                                      <p:cBhvr>
                                        <p:cTn id="63" dur="500"/>
                                        <p:tgtEl>
                                          <p:spTgt spid="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9" presetClass="entr" presetSubtype="0" fill="hold"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dissolve">
                                      <p:cBhvr>
                                        <p:cTn id="68" dur="500"/>
                                        <p:tgtEl>
                                          <p:spTgt spid="3"/>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9" presetClass="entr" presetSubtype="0" fill="hold" nodeType="click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dissolve">
                                      <p:cBhvr>
                                        <p:cTn id="7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5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00"/>
            <a:ext cx="9143999" cy="1080120"/>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Black on White</a:t>
            </a:r>
          </a:p>
        </p:txBody>
      </p:sp>
    </p:spTree>
    <p:extLst>
      <p:ext uri="{BB962C8B-B14F-4D97-AF65-F5344CB8AC3E}">
        <p14:creationId xmlns:p14="http://schemas.microsoft.com/office/powerpoint/2010/main" val="143253738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t"/>
          <a:lstStyle/>
          <a:p>
            <a:pPr>
              <a:defRPr/>
            </a:pP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Scripture</a:t>
            </a: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 (6: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176712861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t"/>
          <a:lstStyle/>
          <a:p>
            <a:pPr>
              <a:defRPr/>
            </a:pP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Scripture</a:t>
            </a: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 (6: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328544563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t"/>
          <a:lstStyle/>
          <a:p>
            <a:pPr>
              <a:defRPr/>
            </a:pP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Scripture</a:t>
            </a: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 (6: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196681325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t"/>
          <a:lstStyle/>
          <a:p>
            <a:pPr>
              <a:defRPr/>
            </a:pP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Scripture</a:t>
            </a: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 (6: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81246592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t"/>
          <a:lstStyle/>
          <a:p>
            <a:pPr>
              <a:defRPr/>
            </a:pP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Scripture</a:t>
            </a: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 (6: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367978692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t"/>
          <a:lstStyle/>
          <a:p>
            <a:pPr>
              <a:defRPr/>
            </a:pP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Scripture</a:t>
            </a: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 (6: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101131366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00"/>
            <a:ext cx="9143999" cy="1080120"/>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Black on White</a:t>
            </a:r>
          </a:p>
        </p:txBody>
      </p:sp>
    </p:spTree>
    <p:extLst>
      <p:ext uri="{BB962C8B-B14F-4D97-AF65-F5344CB8AC3E}">
        <p14:creationId xmlns:p14="http://schemas.microsoft.com/office/powerpoint/2010/main" val="188862123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49784"/>
            <a:ext cx="9144000" cy="1086599"/>
          </a:xfrm>
          <a:effectLst>
            <a:outerShdw blurRad="63500" dist="35921" dir="2700000" algn="ctr" rotWithShape="0">
              <a:schemeClr val="tx2">
                <a:alpha val="74998"/>
              </a:schemeClr>
            </a:outerShdw>
          </a:effectLst>
        </p:spPr>
        <p:txBody>
          <a:bodyPr anchor="t"/>
          <a:lstStyle/>
          <a:p>
            <a:pPr>
              <a:defRPr/>
            </a:pPr>
            <a:r>
              <a:rPr lang="en-US" sz="4800" b="1" dirty="0">
                <a:effectLst>
                  <a:glow rad="127000">
                    <a:schemeClr val="tx1"/>
                  </a:glow>
                </a:effectLst>
                <a:latin typeface="Arial" charset="0"/>
                <a:ea typeface="ＭＳ Ｐゴシック" charset="0"/>
                <a:cs typeface="ＭＳ Ｐゴシック" charset="0"/>
              </a:rPr>
              <a:t>I. Main Point</a:t>
            </a:r>
          </a:p>
        </p:txBody>
      </p:sp>
    </p:spTree>
    <p:extLst>
      <p:ext uri="{BB962C8B-B14F-4D97-AF65-F5344CB8AC3E}">
        <p14:creationId xmlns:p14="http://schemas.microsoft.com/office/powerpoint/2010/main" val="309165410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0066"/>
            </a:gs>
            <a:gs pos="100000">
              <a:schemeClr val="tx1"/>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653" y="-7614"/>
            <a:ext cx="9162651" cy="1012616"/>
          </a:xfrm>
          <a:noFill/>
        </p:spPr>
        <p:txBody>
          <a:bodyPr/>
          <a:lstStyle/>
          <a:p>
            <a:r>
              <a:rPr lang="en-US" sz="4800" b="1" dirty="0">
                <a:solidFill>
                  <a:schemeClr val="bg1"/>
                </a:solidFill>
                <a:effectLst>
                  <a:glow rad="101600">
                    <a:schemeClr val="tx1">
                      <a:alpha val="99000"/>
                    </a:schemeClr>
                  </a:glow>
                </a:effectLst>
                <a:latin typeface="Arial"/>
                <a:cs typeface="Arial"/>
              </a:rPr>
              <a:t>Theme</a:t>
            </a:r>
          </a:p>
        </p:txBody>
      </p:sp>
      <p:sp>
        <p:nvSpPr>
          <p:cNvPr id="3" name="Title 1"/>
          <p:cNvSpPr txBox="1">
            <a:spLocks/>
          </p:cNvSpPr>
          <p:nvPr/>
        </p:nvSpPr>
        <p:spPr bwMode="auto">
          <a:xfrm>
            <a:off x="14766" y="1433727"/>
            <a:ext cx="9129233" cy="4394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0" noProof="0" dirty="0">
              <a:ln>
                <a:noFill/>
              </a:ln>
              <a:solidFill>
                <a:prstClr val="white"/>
              </a:solidFill>
              <a:effectLst>
                <a:glow rad="101600">
                  <a:prstClr val="black">
                    <a:alpha val="99000"/>
                  </a:prstClr>
                </a:glow>
              </a:effectLst>
              <a:uLnTx/>
              <a:uFillTx/>
              <a:latin typeface="Calibri"/>
              <a:ea typeface="ＭＳ Ｐゴシック" charset="0"/>
            </a:endParaRPr>
          </a:p>
        </p:txBody>
      </p:sp>
      <p:sp>
        <p:nvSpPr>
          <p:cNvPr id="4" name="Rectangle 2"/>
          <p:cNvSpPr txBox="1">
            <a:spLocks noChangeArrowheads="1"/>
          </p:cNvSpPr>
          <p:nvPr/>
        </p:nvSpPr>
        <p:spPr bwMode="auto">
          <a:xfrm>
            <a:off x="14766" y="2003778"/>
            <a:ext cx="9144000" cy="337030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TEXT</a:t>
            </a:r>
          </a:p>
        </p:txBody>
      </p:sp>
      <p:sp>
        <p:nvSpPr>
          <p:cNvPr id="5" name="Text Box 3"/>
          <p:cNvSpPr txBox="1">
            <a:spLocks noChangeArrowheads="1"/>
          </p:cNvSpPr>
          <p:nvPr/>
        </p:nvSpPr>
        <p:spPr bwMode="auto">
          <a:xfrm>
            <a:off x="8170701" y="44450"/>
            <a:ext cx="8683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23</a:t>
            </a:r>
          </a:p>
        </p:txBody>
      </p:sp>
      <p:sp>
        <p:nvSpPr>
          <p:cNvPr id="7" name="Rectangle 2"/>
          <p:cNvSpPr txBox="1">
            <a:spLocks noChangeArrowheads="1"/>
          </p:cNvSpPr>
          <p:nvPr/>
        </p:nvSpPr>
        <p:spPr bwMode="auto">
          <a:xfrm>
            <a:off x="1279200" y="5920006"/>
            <a:ext cx="7512021"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Book</a:t>
            </a:r>
          </a:p>
        </p:txBody>
      </p:sp>
    </p:spTree>
    <p:extLst>
      <p:ext uri="{BB962C8B-B14F-4D97-AF65-F5344CB8AC3E}">
        <p14:creationId xmlns:p14="http://schemas.microsoft.com/office/powerpoint/2010/main" val="20546483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t"/>
          <a:lstStyle/>
          <a:p>
            <a:pPr>
              <a:defRPr/>
            </a:pP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Scripture</a:t>
            </a: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 (6: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393958944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t"/>
          <a:lstStyle/>
          <a:p>
            <a:pPr>
              <a:defRPr/>
            </a:pP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Scripture</a:t>
            </a: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 (6: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69603792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t"/>
          <a:lstStyle/>
          <a:p>
            <a:pPr>
              <a:defRPr/>
            </a:pP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Scripture</a:t>
            </a: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 (6: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136556685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t"/>
          <a:lstStyle/>
          <a:p>
            <a:pPr>
              <a:defRPr/>
            </a:pP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Scripture</a:t>
            </a: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 (6: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302632895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00"/>
            <a:ext cx="9143999" cy="1080120"/>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Black on White</a:t>
            </a:r>
          </a:p>
        </p:txBody>
      </p:sp>
    </p:spTree>
    <p:extLst>
      <p:ext uri="{BB962C8B-B14F-4D97-AF65-F5344CB8AC3E}">
        <p14:creationId xmlns:p14="http://schemas.microsoft.com/office/powerpoint/2010/main" val="250825281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t"/>
          <a:lstStyle/>
          <a:p>
            <a:pPr>
              <a:defRPr/>
            </a:pPr>
            <a:r>
              <a:rPr lang="en-US" sz="3600" b="1" dirty="0">
                <a:effectLst>
                  <a:glow rad="127000">
                    <a:schemeClr val="tx1"/>
                  </a:glow>
                </a:effectLst>
                <a:latin typeface="Arial" charset="0"/>
                <a:ea typeface="ＭＳ Ｐゴシック" charset="0"/>
                <a:cs typeface="ＭＳ Ｐゴシック" charset="0"/>
              </a:rPr>
              <a:t>"Scripture" (6: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122734920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t"/>
          <a:lstStyle/>
          <a:p>
            <a:pPr>
              <a:defRPr/>
            </a:pPr>
            <a:r>
              <a:rPr lang="en-US" sz="3600" b="1" dirty="0">
                <a:effectLst>
                  <a:glow rad="127000">
                    <a:schemeClr val="tx1"/>
                  </a:glow>
                </a:effectLst>
                <a:latin typeface="Arial" charset="0"/>
                <a:ea typeface="ＭＳ Ｐゴシック" charset="0"/>
                <a:cs typeface="ＭＳ Ｐゴシック" charset="0"/>
              </a:rPr>
              <a:t>"Scripture" (6: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130753855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t"/>
          <a:lstStyle/>
          <a:p>
            <a:pPr>
              <a:defRPr/>
            </a:pPr>
            <a:r>
              <a:rPr lang="en-US" sz="3600" b="1" dirty="0">
                <a:effectLst>
                  <a:glow rad="127000">
                    <a:schemeClr val="tx1"/>
                  </a:glow>
                </a:effectLst>
                <a:latin typeface="Arial" charset="0"/>
                <a:ea typeface="ＭＳ Ｐゴシック" charset="0"/>
                <a:cs typeface="ＭＳ Ｐゴシック" charset="0"/>
              </a:rPr>
              <a:t>"Scripture" (6: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109851768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t"/>
          <a:lstStyle/>
          <a:p>
            <a:pPr>
              <a:defRPr/>
            </a:pPr>
            <a:r>
              <a:rPr lang="en-US" sz="3600" b="1" dirty="0">
                <a:effectLst>
                  <a:glow rad="127000">
                    <a:schemeClr val="tx1"/>
                  </a:glow>
                </a:effectLst>
                <a:latin typeface="Arial" charset="0"/>
                <a:ea typeface="ＭＳ Ｐゴシック" charset="0"/>
                <a:cs typeface="ＭＳ Ｐゴシック" charset="0"/>
              </a:rPr>
              <a:t>"Scripture" (6: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263873578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00"/>
            <a:ext cx="9143999" cy="1080120"/>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Black on White</a:t>
            </a:r>
          </a:p>
        </p:txBody>
      </p:sp>
    </p:spTree>
    <p:extLst>
      <p:ext uri="{BB962C8B-B14F-4D97-AF65-F5344CB8AC3E}">
        <p14:creationId xmlns:p14="http://schemas.microsoft.com/office/powerpoint/2010/main" val="307203929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393700"/>
            <a:ext cx="9144000" cy="6067313"/>
          </a:xfrm>
          <a:prstGeom prst="rect">
            <a:avLst/>
          </a:prstGeom>
        </p:spPr>
      </p:pic>
      <p:sp>
        <p:nvSpPr>
          <p:cNvPr id="900098" name="Rectangle 2"/>
          <p:cNvSpPr>
            <a:spLocks noGrp="1" noChangeArrowheads="1"/>
          </p:cNvSpPr>
          <p:nvPr>
            <p:ph type="ctrTitle"/>
          </p:nvPr>
        </p:nvSpPr>
        <p:spPr>
          <a:xfrm>
            <a:off x="0" y="232008"/>
            <a:ext cx="4642556" cy="2858325"/>
          </a:xfrm>
          <a:effectLst/>
        </p:spPr>
        <p:txBody>
          <a:bodyPr/>
          <a:lstStyle/>
          <a:p>
            <a:pPr>
              <a:defRPr/>
            </a:pPr>
            <a:r>
              <a:rPr lang="en-US" sz="5400" b="1" dirty="0">
                <a:solidFill>
                  <a:schemeClr val="tx1"/>
                </a:solidFill>
                <a:effectLst/>
                <a:latin typeface="Arial" charset="0"/>
                <a:ea typeface="ＭＳ Ｐゴシック" charset="0"/>
                <a:cs typeface="ＭＳ Ｐゴシック" charset="0"/>
              </a:rPr>
              <a:t>Let</a:t>
            </a:r>
            <a:r>
              <a:rPr lang="mr-IN" sz="5400" b="1" dirty="0">
                <a:solidFill>
                  <a:schemeClr val="tx1"/>
                </a:solidFill>
                <a:effectLst/>
                <a:latin typeface="Arial" charset="0"/>
                <a:ea typeface="ＭＳ Ｐゴシック" charset="0"/>
                <a:cs typeface="ＭＳ Ｐゴシック" charset="0"/>
              </a:rPr>
              <a:t>'</a:t>
            </a:r>
            <a:r>
              <a:rPr lang="en-US" sz="5400" b="1" dirty="0">
                <a:solidFill>
                  <a:schemeClr val="tx1"/>
                </a:solidFill>
                <a:effectLst/>
                <a:latin typeface="Arial" charset="0"/>
                <a:ea typeface="ＭＳ Ｐゴシック" charset="0"/>
                <a:cs typeface="ＭＳ Ｐゴシック" charset="0"/>
              </a:rPr>
              <a:t>s Study Through Scripture</a:t>
            </a:r>
          </a:p>
        </p:txBody>
      </p:sp>
      <p:sp>
        <p:nvSpPr>
          <p:cNvPr id="5" name="Rectangle 2"/>
          <p:cNvSpPr txBox="1">
            <a:spLocks noChangeArrowheads="1"/>
          </p:cNvSpPr>
          <p:nvPr/>
        </p:nvSpPr>
        <p:spPr bwMode="auto">
          <a:xfrm>
            <a:off x="155222" y="3308231"/>
            <a:ext cx="4953000" cy="28583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The Bible: Book by Book</a:t>
            </a:r>
          </a:p>
        </p:txBody>
      </p:sp>
    </p:spTree>
    <p:extLst>
      <p:ext uri="{BB962C8B-B14F-4D97-AF65-F5344CB8AC3E}">
        <p14:creationId xmlns:p14="http://schemas.microsoft.com/office/powerpoint/2010/main" val="670537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49784"/>
            <a:ext cx="9144000" cy="1086599"/>
          </a:xfrm>
          <a:effectLst>
            <a:outerShdw blurRad="63500" dist="35921" dir="2700000" algn="ctr" rotWithShape="0">
              <a:schemeClr val="tx2">
                <a:alpha val="74998"/>
              </a:schemeClr>
            </a:outerShdw>
          </a:effectLst>
        </p:spPr>
        <p:txBody>
          <a:bodyPr anchor="t"/>
          <a:lstStyle/>
          <a:p>
            <a:pPr>
              <a:defRPr/>
            </a:pPr>
            <a:r>
              <a:rPr lang="en-US" sz="4800" b="1" dirty="0">
                <a:effectLst>
                  <a:glow rad="127000">
                    <a:schemeClr val="tx1"/>
                  </a:glow>
                </a:effectLst>
                <a:latin typeface="Arial" charset="0"/>
                <a:ea typeface="ＭＳ Ｐゴシック" charset="0"/>
                <a:cs typeface="ＭＳ Ｐゴシック" charset="0"/>
              </a:rPr>
              <a:t>I. Main Point</a:t>
            </a:r>
          </a:p>
        </p:txBody>
      </p:sp>
    </p:spTree>
    <p:extLst>
      <p:ext uri="{BB962C8B-B14F-4D97-AF65-F5344CB8AC3E}">
        <p14:creationId xmlns:p14="http://schemas.microsoft.com/office/powerpoint/2010/main" val="403800999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t"/>
          <a:lstStyle/>
          <a:p>
            <a:pPr>
              <a:defRPr/>
            </a:pPr>
            <a:r>
              <a:rPr lang="en-US" sz="3600" b="1" dirty="0">
                <a:effectLst>
                  <a:glow rad="127000">
                    <a:schemeClr val="tx1"/>
                  </a:glow>
                </a:effectLst>
                <a:latin typeface="Arial" charset="0"/>
                <a:ea typeface="ＭＳ Ｐゴシック" charset="0"/>
                <a:cs typeface="ＭＳ Ｐゴシック" charset="0"/>
              </a:rPr>
              <a:t>"Scripture" (6: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211497154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t"/>
          <a:lstStyle/>
          <a:p>
            <a:pPr>
              <a:defRPr/>
            </a:pPr>
            <a:r>
              <a:rPr lang="en-US" sz="3600" b="1" dirty="0">
                <a:effectLst>
                  <a:glow rad="127000">
                    <a:schemeClr val="tx1"/>
                  </a:glow>
                </a:effectLst>
                <a:latin typeface="Arial" charset="0"/>
                <a:ea typeface="ＭＳ Ｐゴシック" charset="0"/>
                <a:cs typeface="ＭＳ Ｐゴシック" charset="0"/>
              </a:rPr>
              <a:t>"Scripture" (6: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133345088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t"/>
          <a:lstStyle/>
          <a:p>
            <a:pPr>
              <a:defRPr/>
            </a:pPr>
            <a:r>
              <a:rPr lang="en-US" sz="3600" b="1" dirty="0">
                <a:effectLst>
                  <a:glow rad="127000">
                    <a:schemeClr val="tx1"/>
                  </a:glow>
                </a:effectLst>
                <a:latin typeface="Arial" charset="0"/>
                <a:ea typeface="ＭＳ Ｐゴシック" charset="0"/>
                <a:cs typeface="ＭＳ Ｐゴシック" charset="0"/>
              </a:rPr>
              <a:t>"Scripture" (6: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1333450883"/>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t"/>
          <a:lstStyle/>
          <a:p>
            <a:pPr>
              <a:defRPr/>
            </a:pPr>
            <a:r>
              <a:rPr lang="en-US" sz="3600" b="1" dirty="0">
                <a:effectLst>
                  <a:glow rad="127000">
                    <a:schemeClr val="tx1"/>
                  </a:glow>
                </a:effectLst>
                <a:latin typeface="Arial" charset="0"/>
                <a:ea typeface="ＭＳ Ｐゴシック" charset="0"/>
                <a:cs typeface="ＭＳ Ｐゴシック" charset="0"/>
              </a:rPr>
              <a:t>"Scripture" (6: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133345088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83" y="0"/>
            <a:ext cx="7506056" cy="6858000"/>
          </a:xfrm>
          <a:prstGeom prst="rect">
            <a:avLst/>
          </a:prstGeom>
        </p:spPr>
      </p:pic>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5076056" y="49784"/>
            <a:ext cx="4067944" cy="5971504"/>
          </a:xfrm>
          <a:effectLst>
            <a:outerShdw blurRad="63500" dist="35921" dir="2700000" algn="ctr" rotWithShape="0">
              <a:schemeClr val="tx2">
                <a:alpha val="74998"/>
              </a:schemeClr>
            </a:outerShdw>
          </a:effectLst>
        </p:spPr>
        <p:txBody>
          <a:bodyPr anchor="t"/>
          <a:lstStyle/>
          <a:p>
            <a:pPr>
              <a:defRPr/>
            </a:pPr>
            <a:r>
              <a:rPr lang="en-US" sz="4800" b="1" dirty="0">
                <a:effectLst>
                  <a:glow rad="127000">
                    <a:schemeClr val="tx1"/>
                  </a:glow>
                </a:effectLst>
                <a:latin typeface="Arial" charset="0"/>
                <a:ea typeface="ＭＳ Ｐゴシック" charset="0"/>
                <a:cs typeface="ＭＳ Ｐゴシック" charset="0"/>
              </a:rPr>
              <a:t>Entering the Kingdom of Heaven</a:t>
            </a:r>
          </a:p>
        </p:txBody>
      </p:sp>
    </p:spTree>
    <p:extLst>
      <p:ext uri="{BB962C8B-B14F-4D97-AF65-F5344CB8AC3E}">
        <p14:creationId xmlns:p14="http://schemas.microsoft.com/office/powerpoint/2010/main" val="279695489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67223" y="-177800"/>
            <a:ext cx="8491813" cy="6793450"/>
          </a:xfrm>
          <a:prstGeom prst="rect">
            <a:avLst/>
          </a:prstGeom>
        </p:spPr>
      </p:pic>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5025619"/>
            <a:ext cx="9144000" cy="949731"/>
          </a:xfrm>
          <a:solidFill>
            <a:schemeClr val="tx1"/>
          </a:solidFill>
          <a:effectLst>
            <a:outerShdw blurRad="63500" dist="35921" dir="2700000" algn="ctr" rotWithShape="0">
              <a:schemeClr val="tx2">
                <a:alpha val="74998"/>
              </a:schemeClr>
            </a:outerShdw>
          </a:effectLst>
        </p:spPr>
        <p:txBody>
          <a:bodyPr anchor="ctr"/>
          <a:lstStyle/>
          <a:p>
            <a:pPr>
              <a:defRPr/>
            </a:pPr>
            <a:r>
              <a:rPr lang="en-US" sz="4800" b="1" dirty="0">
                <a:effectLst>
                  <a:glow rad="127000">
                    <a:schemeClr val="tx1"/>
                  </a:glow>
                </a:effectLst>
                <a:latin typeface="Arial" charset="0"/>
                <a:ea typeface="ＭＳ Ｐゴシック" charset="0"/>
                <a:cs typeface="ＭＳ Ｐゴシック" charset="0"/>
              </a:rPr>
              <a:t>Title</a:t>
            </a:r>
          </a:p>
        </p:txBody>
      </p:sp>
      <p:sp>
        <p:nvSpPr>
          <p:cNvPr id="6" name="Rectangle 2"/>
          <p:cNvSpPr txBox="1">
            <a:spLocks noChangeArrowheads="1"/>
          </p:cNvSpPr>
          <p:nvPr/>
        </p:nvSpPr>
        <p:spPr bwMode="auto">
          <a:xfrm>
            <a:off x="0" y="5889219"/>
            <a:ext cx="9144000" cy="949731"/>
          </a:xfrm>
          <a:prstGeom prst="rect">
            <a:avLst/>
          </a:prstGeom>
          <a:solidFill>
            <a:schemeClr val="tx1"/>
          </a:solidFill>
          <a:ln>
            <a:noFill/>
          </a:ln>
          <a:effectLst>
            <a:outerShdw blurRad="63500" dist="35921" dir="2700000" algn="ctr" rotWithShape="0">
              <a:schemeClr val="tx2">
                <a:alpha val="74998"/>
              </a:schemeClr>
            </a:outerShdw>
          </a:effectLst>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800" b="1" dirty="0">
                <a:solidFill>
                  <a:srgbClr val="FFFFFF"/>
                </a:solidFill>
                <a:effectLst>
                  <a:glow rad="127000">
                    <a:srgbClr val="000000"/>
                  </a:glow>
                </a:effectLst>
                <a:latin typeface="Arial" charset="0"/>
                <a:ea typeface="ＭＳ Ｐゴシック" charset="0"/>
                <a:cs typeface="ＭＳ Ｐゴシック" charset="0"/>
              </a:rPr>
              <a:t>Explanation</a:t>
            </a:r>
          </a:p>
        </p:txBody>
      </p:sp>
    </p:spTree>
    <p:extLst>
      <p:ext uri="{BB962C8B-B14F-4D97-AF65-F5344CB8AC3E}">
        <p14:creationId xmlns:p14="http://schemas.microsoft.com/office/powerpoint/2010/main" val="557225710"/>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90"/>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5311741"/>
            <a:ext cx="9144000" cy="1555750"/>
          </a:xfrm>
          <a:effectLst>
            <a:outerShdw blurRad="63500" dist="35921" dir="2700000" algn="ctr" rotWithShape="0">
              <a:schemeClr val="tx2">
                <a:alpha val="74998"/>
              </a:schemeClr>
            </a:outerShdw>
          </a:effectLst>
        </p:spPr>
        <p:txBody>
          <a:bodyPr/>
          <a:lstStyle/>
          <a:p>
            <a:pPr>
              <a:defRPr/>
            </a:pPr>
            <a:r>
              <a:rPr lang="en-US" b="1" i="1" dirty="0">
                <a:effectLst>
                  <a:glow rad="876300">
                    <a:schemeClr val="tx1"/>
                  </a:glow>
                </a:effectLst>
                <a:latin typeface="Arial" charset="0"/>
                <a:ea typeface="ＭＳ Ｐゴシック" charset="0"/>
                <a:cs typeface="ＭＳ Ｐゴシック" charset="0"/>
              </a:rPr>
              <a:t>Blue Background</a:t>
            </a:r>
          </a:p>
        </p:txBody>
      </p:sp>
      <p:sp>
        <p:nvSpPr>
          <p:cNvPr id="4" name="Rectangle 2"/>
          <p:cNvSpPr txBox="1">
            <a:spLocks noChangeArrowheads="1"/>
          </p:cNvSpPr>
          <p:nvPr/>
        </p:nvSpPr>
        <p:spPr bwMode="auto">
          <a:xfrm>
            <a:off x="364521" y="1773238"/>
            <a:ext cx="3082450" cy="3219142"/>
          </a:xfrm>
          <a:prstGeom prst="rect">
            <a:avLst/>
          </a:prstGeom>
          <a:solidFill>
            <a:schemeClr val="bg1"/>
          </a:solidFill>
          <a:ln>
            <a:noFill/>
          </a:ln>
          <a:effectLst/>
          <a:extLs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5400" spc="-100" dirty="0">
                <a:solidFill>
                  <a:srgbClr val="000090"/>
                </a:solidFill>
                <a:latin typeface="Helvetica Neue Black Condensed"/>
                <a:ea typeface="ＭＳ Ｐゴシック" charset="0"/>
                <a:cs typeface="Helvetica Neue Black Condensed"/>
              </a:rPr>
              <a:t>EXILES</a:t>
            </a:r>
            <a:endParaRPr lang="en-US" sz="4000" spc="-100" dirty="0">
              <a:solidFill>
                <a:srgbClr val="000090"/>
              </a:solidFill>
              <a:latin typeface="Helvetica Neue Black Condensed"/>
              <a:ea typeface="ＭＳ Ｐゴシック" charset="0"/>
              <a:cs typeface="Helvetica Neue Black Condensed"/>
            </a:endParaRPr>
          </a:p>
        </p:txBody>
      </p:sp>
      <p:sp>
        <p:nvSpPr>
          <p:cNvPr id="5" name="Rectangle 2"/>
          <p:cNvSpPr txBox="1">
            <a:spLocks noChangeArrowheads="1"/>
          </p:cNvSpPr>
          <p:nvPr/>
        </p:nvSpPr>
        <p:spPr bwMode="auto">
          <a:xfrm>
            <a:off x="5726914" y="1773238"/>
            <a:ext cx="3082450" cy="3219142"/>
          </a:xfrm>
          <a:prstGeom prst="rect">
            <a:avLst/>
          </a:prstGeom>
          <a:solidFill>
            <a:schemeClr val="bg1"/>
          </a:solidFill>
          <a:ln>
            <a:noFill/>
          </a:ln>
          <a:effectLst/>
          <a:extLs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4000" spc="-100" dirty="0">
                <a:solidFill>
                  <a:srgbClr val="000090"/>
                </a:solidFill>
                <a:latin typeface="Helvetica Neue Black Condensed"/>
                <a:ea typeface="ＭＳ Ｐゴシック" charset="0"/>
                <a:cs typeface="Helvetica Neue Black Condensed"/>
              </a:rPr>
              <a:t>WORSHIPPERS</a:t>
            </a:r>
          </a:p>
        </p:txBody>
      </p:sp>
      <p:sp>
        <p:nvSpPr>
          <p:cNvPr id="2" name="Notched Right Arrow 1"/>
          <p:cNvSpPr/>
          <p:nvPr/>
        </p:nvSpPr>
        <p:spPr bwMode="auto">
          <a:xfrm>
            <a:off x="2992580" y="2478458"/>
            <a:ext cx="2745775" cy="1838491"/>
          </a:xfrm>
          <a:prstGeom prst="notchedRightArrow">
            <a:avLst/>
          </a:prstGeom>
          <a:solidFill>
            <a:schemeClr val="bg1"/>
          </a:solidFill>
          <a:ln w="38100"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algn="ctr" defTabSz="914400" eaLnBrk="0" fontAlgn="base" hangingPunct="0">
              <a:spcBef>
                <a:spcPct val="0"/>
              </a:spcBef>
              <a:spcAft>
                <a:spcPct val="0"/>
              </a:spcAft>
            </a:pPr>
            <a:r>
              <a:rPr lang="en-US" sz="5400" spc="-100" dirty="0">
                <a:solidFill>
                  <a:srgbClr val="000090"/>
                </a:solidFill>
                <a:latin typeface="Helvetica Neue Black Condensed"/>
                <a:ea typeface="ＭＳ Ｐゴシック" charset="0"/>
                <a:cs typeface="Helvetica Neue Black Condensed"/>
              </a:rPr>
              <a:t>INTO</a:t>
            </a:r>
            <a:endParaRPr lang="en-US" sz="2400">
              <a:solidFill>
                <a:srgbClr val="000000"/>
              </a:solidFill>
              <a:latin typeface="Comic Sans MS" pitchFamily="-112" charset="0"/>
            </a:endParaRPr>
          </a:p>
        </p:txBody>
      </p:sp>
    </p:spTree>
    <p:extLst>
      <p:ext uri="{BB962C8B-B14F-4D97-AF65-F5344CB8AC3E}">
        <p14:creationId xmlns:p14="http://schemas.microsoft.com/office/powerpoint/2010/main" val="42767312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90"/>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5311741"/>
            <a:ext cx="9144000" cy="1555750"/>
          </a:xfrm>
          <a:effectLst>
            <a:outerShdw blurRad="63500" dist="35921" dir="2700000" algn="ctr" rotWithShape="0">
              <a:schemeClr val="tx2">
                <a:alpha val="74998"/>
              </a:schemeClr>
            </a:outerShdw>
          </a:effectLst>
        </p:spPr>
        <p:txBody>
          <a:bodyPr/>
          <a:lstStyle/>
          <a:p>
            <a:pPr>
              <a:defRPr/>
            </a:pPr>
            <a:r>
              <a:rPr lang="en-US" b="1" i="1" dirty="0">
                <a:effectLst>
                  <a:glow rad="876300">
                    <a:schemeClr val="tx1"/>
                  </a:glow>
                </a:effectLst>
                <a:latin typeface="Arial" charset="0"/>
                <a:ea typeface="ＭＳ Ｐゴシック" charset="0"/>
                <a:cs typeface="ＭＳ Ｐゴシック" charset="0"/>
              </a:rPr>
              <a:t>Blue Background</a:t>
            </a:r>
          </a:p>
        </p:txBody>
      </p:sp>
      <p:sp>
        <p:nvSpPr>
          <p:cNvPr id="4" name="Rectangle 2"/>
          <p:cNvSpPr txBox="1">
            <a:spLocks noChangeArrowheads="1"/>
          </p:cNvSpPr>
          <p:nvPr/>
        </p:nvSpPr>
        <p:spPr bwMode="auto">
          <a:xfrm>
            <a:off x="162333" y="1773238"/>
            <a:ext cx="2843212" cy="3219142"/>
          </a:xfrm>
          <a:prstGeom prst="rect">
            <a:avLst/>
          </a:prstGeom>
          <a:solidFill>
            <a:schemeClr val="bg1"/>
          </a:solidFill>
          <a:ln>
            <a:noFill/>
          </a:ln>
          <a:effectLst/>
          <a:extLs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4800" spc="-100" dirty="0">
                <a:solidFill>
                  <a:srgbClr val="000090"/>
                </a:solidFill>
                <a:latin typeface="Helvetica Neue Black Condensed"/>
                <a:ea typeface="ＭＳ Ｐゴシック" charset="0"/>
                <a:cs typeface="Helvetica Neue Black Condensed"/>
              </a:rPr>
              <a:t>LIVE WELL</a:t>
            </a:r>
          </a:p>
        </p:txBody>
      </p:sp>
      <p:sp>
        <p:nvSpPr>
          <p:cNvPr id="5" name="Rectangle 2"/>
          <p:cNvSpPr txBox="1">
            <a:spLocks noChangeArrowheads="1"/>
          </p:cNvSpPr>
          <p:nvPr/>
        </p:nvSpPr>
        <p:spPr bwMode="auto">
          <a:xfrm>
            <a:off x="3179372" y="1773238"/>
            <a:ext cx="2843212" cy="3219142"/>
          </a:xfrm>
          <a:prstGeom prst="rect">
            <a:avLst/>
          </a:prstGeom>
          <a:solidFill>
            <a:schemeClr val="bg1"/>
          </a:solidFill>
          <a:ln>
            <a:noFill/>
          </a:ln>
          <a:effectLst/>
          <a:extLs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4800" spc="-100" dirty="0">
                <a:solidFill>
                  <a:srgbClr val="000090"/>
                </a:solidFill>
                <a:latin typeface="Helvetica Neue Black Condensed"/>
                <a:ea typeface="ＭＳ Ｐゴシック" charset="0"/>
                <a:cs typeface="Helvetica Neue Black Condensed"/>
              </a:rPr>
              <a:t>LAUGH OFTEN</a:t>
            </a:r>
          </a:p>
        </p:txBody>
      </p:sp>
      <p:sp>
        <p:nvSpPr>
          <p:cNvPr id="6" name="Rectangle 2"/>
          <p:cNvSpPr txBox="1">
            <a:spLocks noChangeArrowheads="1"/>
          </p:cNvSpPr>
          <p:nvPr/>
        </p:nvSpPr>
        <p:spPr bwMode="auto">
          <a:xfrm>
            <a:off x="6196412" y="1773238"/>
            <a:ext cx="2843212" cy="3219142"/>
          </a:xfrm>
          <a:prstGeom prst="rect">
            <a:avLst/>
          </a:prstGeom>
          <a:solidFill>
            <a:schemeClr val="bg1"/>
          </a:solidFill>
          <a:ln>
            <a:noFill/>
          </a:ln>
          <a:effectLst/>
          <a:extLs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4800" spc="-100" dirty="0">
                <a:solidFill>
                  <a:srgbClr val="000090"/>
                </a:solidFill>
                <a:latin typeface="Helvetica Neue Black Condensed"/>
                <a:ea typeface="ＭＳ Ｐゴシック" charset="0"/>
                <a:cs typeface="Helvetica Neue Black Condensed"/>
              </a:rPr>
              <a:t>LOVE MUCH</a:t>
            </a:r>
          </a:p>
        </p:txBody>
      </p:sp>
    </p:spTree>
    <p:extLst>
      <p:ext uri="{BB962C8B-B14F-4D97-AF65-F5344CB8AC3E}">
        <p14:creationId xmlns:p14="http://schemas.microsoft.com/office/powerpoint/2010/main" val="2122164177"/>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90"/>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5311741"/>
            <a:ext cx="9144000" cy="1555750"/>
          </a:xfrm>
          <a:effectLst>
            <a:outerShdw blurRad="63500" dist="35921" dir="2700000" algn="ctr" rotWithShape="0">
              <a:schemeClr val="tx2">
                <a:alpha val="74998"/>
              </a:schemeClr>
            </a:outerShdw>
          </a:effectLst>
        </p:spPr>
        <p:txBody>
          <a:bodyPr/>
          <a:lstStyle/>
          <a:p>
            <a:pPr>
              <a:defRPr/>
            </a:pPr>
            <a:r>
              <a:rPr lang="en-US" b="1" i="1" dirty="0">
                <a:effectLst>
                  <a:glow rad="876300">
                    <a:schemeClr val="tx1"/>
                  </a:glow>
                </a:effectLst>
                <a:latin typeface="Arial" charset="0"/>
                <a:ea typeface="ＭＳ Ｐゴシック" charset="0"/>
                <a:cs typeface="ＭＳ Ｐゴシック" charset="0"/>
              </a:rPr>
              <a:t>Blue Background</a:t>
            </a:r>
          </a:p>
        </p:txBody>
      </p:sp>
      <p:sp>
        <p:nvSpPr>
          <p:cNvPr id="4" name="Rectangle 2"/>
          <p:cNvSpPr txBox="1">
            <a:spLocks noChangeArrowheads="1"/>
          </p:cNvSpPr>
          <p:nvPr/>
        </p:nvSpPr>
        <p:spPr bwMode="auto">
          <a:xfrm>
            <a:off x="650539" y="1773238"/>
            <a:ext cx="2101295" cy="3219142"/>
          </a:xfrm>
          <a:prstGeom prst="rect">
            <a:avLst/>
          </a:prstGeom>
          <a:solidFill>
            <a:schemeClr val="bg1"/>
          </a:solidFill>
          <a:ln>
            <a:noFill/>
          </a:ln>
          <a:effectLst/>
          <a:extLs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4000" spc="-100" dirty="0">
                <a:solidFill>
                  <a:srgbClr val="000090"/>
                </a:solidFill>
                <a:latin typeface="Helvetica Neue Black Condensed"/>
                <a:ea typeface="ＭＳ Ｐゴシック" charset="0"/>
                <a:cs typeface="Helvetica Neue Black Condensed"/>
              </a:rPr>
              <a:t>LIVE WELL</a:t>
            </a:r>
          </a:p>
        </p:txBody>
      </p:sp>
      <p:sp>
        <p:nvSpPr>
          <p:cNvPr id="5" name="Rectangle 2"/>
          <p:cNvSpPr txBox="1">
            <a:spLocks noChangeArrowheads="1"/>
          </p:cNvSpPr>
          <p:nvPr/>
        </p:nvSpPr>
        <p:spPr bwMode="auto">
          <a:xfrm>
            <a:off x="3667578" y="1773238"/>
            <a:ext cx="2101295" cy="3219142"/>
          </a:xfrm>
          <a:prstGeom prst="rect">
            <a:avLst/>
          </a:prstGeom>
          <a:solidFill>
            <a:schemeClr val="bg1"/>
          </a:solidFill>
          <a:ln>
            <a:noFill/>
          </a:ln>
          <a:effectLst/>
          <a:extLs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4000" spc="-100" dirty="0">
                <a:solidFill>
                  <a:srgbClr val="000090"/>
                </a:solidFill>
                <a:latin typeface="Helvetica Neue Black Condensed"/>
                <a:ea typeface="ＭＳ Ｐゴシック" charset="0"/>
                <a:cs typeface="Helvetica Neue Black Condensed"/>
              </a:rPr>
              <a:t>LAUGH OFTEN</a:t>
            </a:r>
          </a:p>
        </p:txBody>
      </p:sp>
      <p:sp>
        <p:nvSpPr>
          <p:cNvPr id="6" name="Rectangle 2"/>
          <p:cNvSpPr txBox="1">
            <a:spLocks noChangeArrowheads="1"/>
          </p:cNvSpPr>
          <p:nvPr/>
        </p:nvSpPr>
        <p:spPr bwMode="auto">
          <a:xfrm>
            <a:off x="6684618" y="1773238"/>
            <a:ext cx="2101295" cy="3219142"/>
          </a:xfrm>
          <a:prstGeom prst="rect">
            <a:avLst/>
          </a:prstGeom>
          <a:solidFill>
            <a:schemeClr val="bg1"/>
          </a:solidFill>
          <a:ln>
            <a:noFill/>
          </a:ln>
          <a:effectLst/>
          <a:extLs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4000" spc="-100" dirty="0">
                <a:solidFill>
                  <a:srgbClr val="000090"/>
                </a:solidFill>
                <a:latin typeface="Helvetica Neue Black Condensed"/>
                <a:ea typeface="ＭＳ Ｐゴシック" charset="0"/>
                <a:cs typeface="Helvetica Neue Black Condensed"/>
              </a:rPr>
              <a:t>LOVE MUCH</a:t>
            </a:r>
          </a:p>
        </p:txBody>
      </p:sp>
      <p:sp>
        <p:nvSpPr>
          <p:cNvPr id="2" name="Notched Right Arrow 1"/>
          <p:cNvSpPr/>
          <p:nvPr/>
        </p:nvSpPr>
        <p:spPr bwMode="auto">
          <a:xfrm>
            <a:off x="2584719" y="2695855"/>
            <a:ext cx="1270077" cy="1381348"/>
          </a:xfrm>
          <a:prstGeom prst="notchedRightArrow">
            <a:avLst/>
          </a:prstGeom>
          <a:solidFill>
            <a:schemeClr val="bg1"/>
          </a:solidFill>
          <a:ln w="38100"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ndParaRPr>
          </a:p>
        </p:txBody>
      </p:sp>
      <p:sp>
        <p:nvSpPr>
          <p:cNvPr id="7" name="Notched Right Arrow 6"/>
          <p:cNvSpPr/>
          <p:nvPr/>
        </p:nvSpPr>
        <p:spPr bwMode="auto">
          <a:xfrm>
            <a:off x="5570515" y="2695855"/>
            <a:ext cx="1270077" cy="1381348"/>
          </a:xfrm>
          <a:prstGeom prst="notchedRightArrow">
            <a:avLst/>
          </a:prstGeom>
          <a:solidFill>
            <a:schemeClr val="bg1"/>
          </a:solidFill>
          <a:ln w="38100"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ndParaRPr>
          </a:p>
        </p:txBody>
      </p:sp>
    </p:spTree>
    <p:extLst>
      <p:ext uri="{BB962C8B-B14F-4D97-AF65-F5344CB8AC3E}">
        <p14:creationId xmlns:p14="http://schemas.microsoft.com/office/powerpoint/2010/main" val="32399503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Background</a:t>
            </a:r>
          </a:p>
        </p:txBody>
      </p:sp>
    </p:spTree>
    <p:extLst>
      <p:ext uri="{BB962C8B-B14F-4D97-AF65-F5344CB8AC3E}">
        <p14:creationId xmlns:p14="http://schemas.microsoft.com/office/powerpoint/2010/main" val="24508632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90"/>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5311741"/>
            <a:ext cx="9144000" cy="1555750"/>
          </a:xfrm>
          <a:effectLst>
            <a:outerShdw blurRad="63500" dist="35921" dir="2700000" algn="ctr" rotWithShape="0">
              <a:schemeClr val="tx2">
                <a:alpha val="74998"/>
              </a:schemeClr>
            </a:outerShdw>
          </a:effectLst>
        </p:spPr>
        <p:txBody>
          <a:bodyPr/>
          <a:lstStyle/>
          <a:p>
            <a:pPr>
              <a:defRPr/>
            </a:pPr>
            <a:r>
              <a:rPr lang="en-US" b="1" i="1" dirty="0">
                <a:effectLst>
                  <a:glow rad="876300">
                    <a:schemeClr val="tx1"/>
                  </a:glow>
                </a:effectLst>
                <a:latin typeface="Arial" charset="0"/>
                <a:ea typeface="ＭＳ Ｐゴシック" charset="0"/>
                <a:cs typeface="ＭＳ Ｐゴシック" charset="0"/>
              </a:rPr>
              <a:t>Blue Background</a:t>
            </a:r>
          </a:p>
        </p:txBody>
      </p:sp>
      <p:sp>
        <p:nvSpPr>
          <p:cNvPr id="4" name="Rectangle 2"/>
          <p:cNvSpPr txBox="1">
            <a:spLocks noChangeArrowheads="1"/>
          </p:cNvSpPr>
          <p:nvPr/>
        </p:nvSpPr>
        <p:spPr bwMode="auto">
          <a:xfrm>
            <a:off x="110287" y="1730158"/>
            <a:ext cx="2101295" cy="3219142"/>
          </a:xfrm>
          <a:prstGeom prst="rect">
            <a:avLst/>
          </a:prstGeom>
          <a:solidFill>
            <a:schemeClr val="bg1"/>
          </a:solidFill>
          <a:ln>
            <a:noFill/>
          </a:ln>
          <a:effectLst/>
          <a:extLs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4000" spc="-100" dirty="0">
                <a:solidFill>
                  <a:srgbClr val="000090"/>
                </a:solidFill>
                <a:latin typeface="Helvetica Neue Black Condensed"/>
                <a:ea typeface="ＭＳ Ｐゴシック" charset="0"/>
                <a:cs typeface="Helvetica Neue Black Condensed"/>
              </a:rPr>
              <a:t>1</a:t>
            </a:r>
          </a:p>
        </p:txBody>
      </p:sp>
      <p:sp>
        <p:nvSpPr>
          <p:cNvPr id="5" name="Rectangle 2"/>
          <p:cNvSpPr txBox="1">
            <a:spLocks noChangeArrowheads="1"/>
          </p:cNvSpPr>
          <p:nvPr/>
        </p:nvSpPr>
        <p:spPr bwMode="auto">
          <a:xfrm>
            <a:off x="2390443" y="1730158"/>
            <a:ext cx="2101295" cy="3219142"/>
          </a:xfrm>
          <a:prstGeom prst="rect">
            <a:avLst/>
          </a:prstGeom>
          <a:solidFill>
            <a:schemeClr val="bg1"/>
          </a:solidFill>
          <a:ln>
            <a:noFill/>
          </a:ln>
          <a:effectLst/>
          <a:extLs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4000" spc="-100" dirty="0">
                <a:solidFill>
                  <a:srgbClr val="000090"/>
                </a:solidFill>
                <a:latin typeface="Helvetica Neue Black Condensed"/>
                <a:ea typeface="ＭＳ Ｐゴシック" charset="0"/>
                <a:cs typeface="Helvetica Neue Black Condensed"/>
              </a:rPr>
              <a:t>2</a:t>
            </a:r>
          </a:p>
        </p:txBody>
      </p:sp>
      <p:sp>
        <p:nvSpPr>
          <p:cNvPr id="6" name="Rectangle 2"/>
          <p:cNvSpPr txBox="1">
            <a:spLocks noChangeArrowheads="1"/>
          </p:cNvSpPr>
          <p:nvPr/>
        </p:nvSpPr>
        <p:spPr bwMode="auto">
          <a:xfrm>
            <a:off x="4670599" y="1730158"/>
            <a:ext cx="2101295" cy="3219142"/>
          </a:xfrm>
          <a:prstGeom prst="rect">
            <a:avLst/>
          </a:prstGeom>
          <a:solidFill>
            <a:schemeClr val="bg1"/>
          </a:solidFill>
          <a:ln>
            <a:noFill/>
          </a:ln>
          <a:effectLst/>
          <a:extLs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4000" spc="-100" dirty="0">
                <a:solidFill>
                  <a:srgbClr val="000090"/>
                </a:solidFill>
                <a:latin typeface="Helvetica Neue Black Condensed"/>
                <a:ea typeface="ＭＳ Ｐゴシック" charset="0"/>
                <a:cs typeface="Helvetica Neue Black Condensed"/>
              </a:rPr>
              <a:t>3</a:t>
            </a:r>
          </a:p>
        </p:txBody>
      </p:sp>
      <p:sp>
        <p:nvSpPr>
          <p:cNvPr id="2" name="Notched Right Arrow 1"/>
          <p:cNvSpPr/>
          <p:nvPr/>
        </p:nvSpPr>
        <p:spPr bwMode="auto">
          <a:xfrm>
            <a:off x="1883335" y="2652775"/>
            <a:ext cx="816975" cy="1381348"/>
          </a:xfrm>
          <a:prstGeom prst="notchedRightArrow">
            <a:avLst/>
          </a:prstGeom>
          <a:solidFill>
            <a:srgbClr val="FFFF00"/>
          </a:solidFill>
          <a:ln w="38100"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ndParaRPr>
          </a:p>
        </p:txBody>
      </p:sp>
      <p:sp>
        <p:nvSpPr>
          <p:cNvPr id="7" name="Notched Right Arrow 6"/>
          <p:cNvSpPr/>
          <p:nvPr/>
        </p:nvSpPr>
        <p:spPr bwMode="auto">
          <a:xfrm>
            <a:off x="4290967" y="2652775"/>
            <a:ext cx="816975" cy="1381348"/>
          </a:xfrm>
          <a:prstGeom prst="notchedRightArrow">
            <a:avLst/>
          </a:prstGeom>
          <a:solidFill>
            <a:srgbClr val="FFFF00"/>
          </a:solidFill>
          <a:ln w="38100"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ndParaRPr>
          </a:p>
        </p:txBody>
      </p:sp>
      <p:sp>
        <p:nvSpPr>
          <p:cNvPr id="8" name="Rectangle 2"/>
          <p:cNvSpPr txBox="1">
            <a:spLocks noChangeArrowheads="1"/>
          </p:cNvSpPr>
          <p:nvPr/>
        </p:nvSpPr>
        <p:spPr bwMode="auto">
          <a:xfrm>
            <a:off x="6950756" y="1730158"/>
            <a:ext cx="2101295" cy="3219142"/>
          </a:xfrm>
          <a:prstGeom prst="rect">
            <a:avLst/>
          </a:prstGeom>
          <a:solidFill>
            <a:schemeClr val="bg1"/>
          </a:solidFill>
          <a:ln>
            <a:noFill/>
          </a:ln>
          <a:effectLst/>
          <a:extLs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4000" spc="-100" dirty="0">
                <a:solidFill>
                  <a:srgbClr val="000090"/>
                </a:solidFill>
                <a:latin typeface="Helvetica Neue Black Condensed"/>
                <a:ea typeface="ＭＳ Ｐゴシック" charset="0"/>
                <a:cs typeface="Helvetica Neue Black Condensed"/>
              </a:rPr>
              <a:t>4</a:t>
            </a:r>
          </a:p>
        </p:txBody>
      </p:sp>
      <p:sp>
        <p:nvSpPr>
          <p:cNvPr id="9" name="Notched Right Arrow 8"/>
          <p:cNvSpPr/>
          <p:nvPr/>
        </p:nvSpPr>
        <p:spPr bwMode="auto">
          <a:xfrm>
            <a:off x="6291597" y="2652775"/>
            <a:ext cx="816975" cy="1381348"/>
          </a:xfrm>
          <a:prstGeom prst="notchedRightArrow">
            <a:avLst/>
          </a:prstGeom>
          <a:solidFill>
            <a:srgbClr val="FFFF00"/>
          </a:solidFill>
          <a:ln w="38100"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ndParaRPr>
          </a:p>
        </p:txBody>
      </p:sp>
    </p:spTree>
    <p:extLst>
      <p:ext uri="{BB962C8B-B14F-4D97-AF65-F5344CB8AC3E}">
        <p14:creationId xmlns:p14="http://schemas.microsoft.com/office/powerpoint/2010/main" val="27554987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P spid="7" grpId="0" animBg="1"/>
      <p:bldP spid="8" grpId="0" animBg="1"/>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p:spPr>
        <p:txBody>
          <a:bodyPr/>
          <a:lstStyle/>
          <a:p>
            <a:pPr>
              <a:defRPr/>
            </a:pPr>
            <a:r>
              <a:rPr lang="en-US" b="1" dirty="0">
                <a:solidFill>
                  <a:srgbClr val="000000"/>
                </a:solidFill>
                <a:effectLst/>
                <a:latin typeface="Arial" charset="0"/>
                <a:ea typeface="ＭＳ Ｐゴシック" charset="0"/>
                <a:cs typeface="ＭＳ Ｐゴシック" charset="0"/>
              </a:rPr>
              <a:t>Black Text</a:t>
            </a:r>
          </a:p>
        </p:txBody>
      </p:sp>
      <p:sp>
        <p:nvSpPr>
          <p:cNvPr id="100357" name="TextBox 2"/>
          <p:cNvSpPr txBox="1">
            <a:spLocks noChangeArrowheads="1"/>
          </p:cNvSpPr>
          <p:nvPr/>
        </p:nvSpPr>
        <p:spPr bwMode="auto">
          <a:xfrm>
            <a:off x="0" y="6370092"/>
            <a:ext cx="91440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0" fontAlgn="base" hangingPunct="0">
              <a:spcBef>
                <a:spcPct val="0"/>
              </a:spcBef>
              <a:spcAft>
                <a:spcPct val="0"/>
              </a:spcAft>
            </a:pPr>
            <a:r>
              <a:rPr lang="en-US" sz="2800" b="1" dirty="0">
                <a:solidFill>
                  <a:srgbClr val="000000"/>
                </a:solidFill>
                <a:latin typeface="Arial"/>
                <a:cs typeface="Arial"/>
              </a:rPr>
              <a:t>Website</a:t>
            </a:r>
          </a:p>
        </p:txBody>
      </p:sp>
    </p:spTree>
    <p:extLst>
      <p:ext uri="{BB962C8B-B14F-4D97-AF65-F5344CB8AC3E}">
        <p14:creationId xmlns:p14="http://schemas.microsoft.com/office/powerpoint/2010/main" val="79107189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Nephew</a:t>
            </a:r>
          </a:p>
        </p:txBody>
      </p:sp>
      <p:grpSp>
        <p:nvGrpSpPr>
          <p:cNvPr id="6" name="Group 5"/>
          <p:cNvGrpSpPr/>
          <p:nvPr/>
        </p:nvGrpSpPr>
        <p:grpSpPr>
          <a:xfrm>
            <a:off x="1013491" y="-1"/>
            <a:ext cx="7421017" cy="7519701"/>
            <a:chOff x="1013491" y="-1"/>
            <a:chExt cx="7421017" cy="7519701"/>
          </a:xfrm>
        </p:grpSpPr>
        <p:pic>
          <p:nvPicPr>
            <p:cNvPr id="3" name="Picture 2"/>
            <p:cNvPicPr>
              <a:picLocks noChangeAspect="1"/>
            </p:cNvPicPr>
            <p:nvPr/>
          </p:nvPicPr>
          <p:blipFill>
            <a:blip r:embed="rId3"/>
            <a:stretch>
              <a:fillRect/>
            </a:stretch>
          </p:blipFill>
          <p:spPr>
            <a:xfrm>
              <a:off x="1013491" y="-1"/>
              <a:ext cx="7421017" cy="7519701"/>
            </a:xfrm>
            <a:prstGeom prst="rect">
              <a:avLst/>
            </a:prstGeom>
          </p:spPr>
        </p:pic>
        <p:sp>
          <p:nvSpPr>
            <p:cNvPr id="2" name="Rectangle 1"/>
            <p:cNvSpPr/>
            <p:nvPr/>
          </p:nvSpPr>
          <p:spPr bwMode="auto">
            <a:xfrm>
              <a:off x="2029161" y="0"/>
              <a:ext cx="6175074" cy="671566"/>
            </a:xfrm>
            <a:prstGeom prst="rect">
              <a:avLst/>
            </a:prstGeom>
            <a:solidFill>
              <a:srgbClr val="FFFFFF"/>
            </a:solidFill>
            <a:ln w="9525" cap="flat" cmpd="sng" algn="ctr">
              <a:solidFill>
                <a:srgbClr val="FFFFFF"/>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a typeface="ＭＳ Ｐゴシック" charset="0"/>
                <a:cs typeface="ＭＳ Ｐゴシック" charset="0"/>
              </a:endParaRPr>
            </a:p>
          </p:txBody>
        </p:sp>
        <p:sp>
          <p:nvSpPr>
            <p:cNvPr id="7" name="Rectangle 6"/>
            <p:cNvSpPr/>
            <p:nvPr/>
          </p:nvSpPr>
          <p:spPr bwMode="auto">
            <a:xfrm>
              <a:off x="2029161" y="423377"/>
              <a:ext cx="4729844" cy="671566"/>
            </a:xfrm>
            <a:prstGeom prst="rect">
              <a:avLst/>
            </a:prstGeom>
            <a:solidFill>
              <a:srgbClr val="FFFFFF"/>
            </a:solidFill>
            <a:ln w="9525" cap="flat" cmpd="sng" algn="ctr">
              <a:solidFill>
                <a:srgbClr val="FFFFFF"/>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sz="2400">
                <a:solidFill>
                  <a:srgbClr val="000000"/>
                </a:solidFill>
                <a:latin typeface="Comic Sans MS" pitchFamily="-112" charset="0"/>
                <a:ea typeface="ＭＳ Ｐゴシック" charset="0"/>
                <a:cs typeface="ＭＳ Ｐゴシック" charset="0"/>
              </a:endParaRPr>
            </a:p>
          </p:txBody>
        </p:sp>
      </p:grpSp>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5" name="TextBox 2"/>
          <p:cNvSpPr txBox="1">
            <a:spLocks noChangeArrowheads="1"/>
          </p:cNvSpPr>
          <p:nvPr/>
        </p:nvSpPr>
        <p:spPr bwMode="auto">
          <a:xfrm>
            <a:off x="2014563" y="-19352"/>
            <a:ext cx="6175074" cy="1200329"/>
          </a:xfrm>
          <a:prstGeom prst="rect">
            <a:avLst/>
          </a:prstGeom>
          <a:noFill/>
          <a:ln>
            <a:noFill/>
          </a:ln>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0" fontAlgn="base" hangingPunct="0">
              <a:spcBef>
                <a:spcPct val="0"/>
              </a:spcBef>
              <a:spcAft>
                <a:spcPct val="0"/>
              </a:spcAft>
            </a:pPr>
            <a:r>
              <a:rPr lang="en-US" sz="3600" b="1" dirty="0">
                <a:solidFill>
                  <a:srgbClr val="000000"/>
                </a:solidFill>
                <a:latin typeface="Arial"/>
                <a:cs typeface="Arial"/>
              </a:rPr>
              <a:t>This is my nephew, Skippy.</a:t>
            </a:r>
            <a:br>
              <a:rPr lang="en-US" sz="3600" b="1" dirty="0">
                <a:solidFill>
                  <a:srgbClr val="000000"/>
                </a:solidFill>
                <a:latin typeface="Arial"/>
                <a:cs typeface="Arial"/>
              </a:rPr>
            </a:br>
            <a:r>
              <a:rPr lang="en-US" sz="3600" b="1" dirty="0">
                <a:solidFill>
                  <a:srgbClr val="000000"/>
                </a:solidFill>
                <a:latin typeface="Arial"/>
                <a:cs typeface="Arial"/>
              </a:rPr>
              <a:t>He</a:t>
            </a:r>
            <a:r>
              <a:rPr lang="fr-FR" sz="3600" b="1" dirty="0">
                <a:solidFill>
                  <a:srgbClr val="000000"/>
                </a:solidFill>
                <a:latin typeface="Arial"/>
                <a:cs typeface="Arial"/>
              </a:rPr>
              <a:t>'</a:t>
            </a:r>
            <a:r>
              <a:rPr lang="en-US" sz="3600" b="1" dirty="0">
                <a:solidFill>
                  <a:srgbClr val="000000"/>
                </a:solidFill>
                <a:latin typeface="Arial"/>
                <a:cs typeface="Arial"/>
              </a:rPr>
              <a:t>s your new boss.</a:t>
            </a:r>
            <a:endParaRPr lang="en-US" sz="4400" b="1" dirty="0">
              <a:solidFill>
                <a:srgbClr val="000000"/>
              </a:solidFill>
              <a:latin typeface="Arial"/>
              <a:cs typeface="Arial"/>
            </a:endParaRPr>
          </a:p>
        </p:txBody>
      </p:sp>
    </p:spTree>
    <p:extLst>
      <p:ext uri="{BB962C8B-B14F-4D97-AF65-F5344CB8AC3E}">
        <p14:creationId xmlns:p14="http://schemas.microsoft.com/office/powerpoint/2010/main" val="21284910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6580"/>
            <a:ext cx="9143999" cy="1080120"/>
          </a:xfrm>
          <a:effectLst/>
        </p:spPr>
        <p:txBody>
          <a:bodyPr/>
          <a:lstStyle/>
          <a:p>
            <a:pPr>
              <a:defRPr/>
            </a:pPr>
            <a:r>
              <a:rPr lang="en-US" b="1" dirty="0">
                <a:solidFill>
                  <a:srgbClr val="000000"/>
                </a:solidFill>
                <a:effectLst/>
                <a:latin typeface="Arial" charset="0"/>
                <a:ea typeface="ＭＳ Ｐゴシック" charset="0"/>
                <a:cs typeface="ＭＳ Ｐゴシック" charset="0"/>
              </a:rPr>
              <a:t>Black Text</a:t>
            </a:r>
          </a:p>
        </p:txBody>
      </p:sp>
      <p:sp>
        <p:nvSpPr>
          <p:cNvPr id="100357" name="TextBox 2"/>
          <p:cNvSpPr txBox="1">
            <a:spLocks noChangeArrowheads="1"/>
          </p:cNvSpPr>
          <p:nvPr/>
        </p:nvSpPr>
        <p:spPr bwMode="auto">
          <a:xfrm>
            <a:off x="0" y="6370092"/>
            <a:ext cx="91440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0" fontAlgn="base" hangingPunct="0">
              <a:spcBef>
                <a:spcPct val="0"/>
              </a:spcBef>
              <a:spcAft>
                <a:spcPct val="0"/>
              </a:spcAft>
            </a:pPr>
            <a:r>
              <a:rPr lang="en-US" sz="2800" b="1" dirty="0">
                <a:solidFill>
                  <a:srgbClr val="000000"/>
                </a:solidFill>
                <a:latin typeface="Arial"/>
                <a:cs typeface="Arial"/>
              </a:rPr>
              <a:t>Website</a:t>
            </a:r>
          </a:p>
        </p:txBody>
      </p:sp>
    </p:spTree>
    <p:extLst>
      <p:ext uri="{BB962C8B-B14F-4D97-AF65-F5344CB8AC3E}">
        <p14:creationId xmlns:p14="http://schemas.microsoft.com/office/powerpoint/2010/main" val="1605144356"/>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4724400"/>
            <a:ext cx="9144000" cy="2016125"/>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Title</a:t>
            </a:r>
          </a:p>
        </p:txBody>
      </p:sp>
    </p:spTree>
    <p:extLst>
      <p:ext uri="{BB962C8B-B14F-4D97-AF65-F5344CB8AC3E}">
        <p14:creationId xmlns:p14="http://schemas.microsoft.com/office/powerpoint/2010/main" val="22497932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4724400"/>
            <a:ext cx="9144000" cy="2016125"/>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Title</a:t>
            </a:r>
          </a:p>
        </p:txBody>
      </p:sp>
    </p:spTree>
    <p:extLst>
      <p:ext uri="{BB962C8B-B14F-4D97-AF65-F5344CB8AC3E}">
        <p14:creationId xmlns:p14="http://schemas.microsoft.com/office/powerpoint/2010/main" val="3007768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2678309564"/>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2041234879"/>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NT Preaching  •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200" b="1" dirty="0">
                <a:solidFill>
                  <a:srgbClr val="FFFFFF"/>
                </a:solidFill>
                <a:latin typeface="Arial" charset="0"/>
                <a:cs typeface="Arial" charset="0"/>
              </a:rPr>
              <a:t>Get this presentation and script 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12591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00"/>
            <a:ext cx="9143999" cy="1080120"/>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Black on White</a:t>
            </a:r>
          </a:p>
        </p:txBody>
      </p:sp>
    </p:spTree>
    <p:extLst>
      <p:ext uri="{BB962C8B-B14F-4D97-AF65-F5344CB8AC3E}">
        <p14:creationId xmlns:p14="http://schemas.microsoft.com/office/powerpoint/2010/main" val="35327511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49784"/>
            <a:ext cx="9144000" cy="1086599"/>
          </a:xfrm>
          <a:effectLst>
            <a:outerShdw blurRad="63500" dist="35921" dir="2700000" algn="ctr" rotWithShape="0">
              <a:schemeClr val="tx2">
                <a:alpha val="74998"/>
              </a:schemeClr>
            </a:outerShdw>
          </a:effectLst>
        </p:spPr>
        <p:txBody>
          <a:bodyPr anchor="t"/>
          <a:lstStyle/>
          <a:p>
            <a:pPr>
              <a:defRPr/>
            </a:pPr>
            <a:r>
              <a:rPr lang="en-US" sz="4800" b="1" dirty="0">
                <a:effectLst>
                  <a:glow rad="127000">
                    <a:schemeClr val="tx1"/>
                  </a:glow>
                </a:effectLst>
                <a:latin typeface="Arial" charset="0"/>
                <a:ea typeface="ＭＳ Ｐゴシック" charset="0"/>
                <a:cs typeface="ＭＳ Ｐゴシック" charset="0"/>
              </a:rPr>
              <a:t>I. Main Point</a:t>
            </a:r>
          </a:p>
        </p:txBody>
      </p:sp>
    </p:spTree>
    <p:extLst>
      <p:ext uri="{BB962C8B-B14F-4D97-AF65-F5344CB8AC3E}">
        <p14:creationId xmlns:p14="http://schemas.microsoft.com/office/powerpoint/2010/main" val="212374923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00"/>
            <a:ext cx="9143999" cy="1080120"/>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Black on White</a:t>
            </a:r>
          </a:p>
        </p:txBody>
      </p:sp>
    </p:spTree>
    <p:extLst>
      <p:ext uri="{BB962C8B-B14F-4D97-AF65-F5344CB8AC3E}">
        <p14:creationId xmlns:p14="http://schemas.microsoft.com/office/powerpoint/2010/main" val="2332749530"/>
      </p:ext>
    </p:extLst>
  </p:cSld>
  <p:clrMapOvr>
    <a:masterClrMapping/>
  </p:clrMapOvr>
  <p:transition/>
</p:sld>
</file>

<file path=ppt/theme/theme1.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ortfolio">
  <a:themeElements>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fontScheme name="Portfoli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63</TotalTime>
  <Words>1126</Words>
  <Application>Microsoft Macintosh PowerPoint</Application>
  <PresentationFormat>On-screen Show (4:3)</PresentationFormat>
  <Paragraphs>304</Paragraphs>
  <Slides>68</Slides>
  <Notes>64</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68</vt:i4>
      </vt:variant>
    </vt:vector>
  </HeadingPairs>
  <TitlesOfParts>
    <vt:vector size="82" baseType="lpstr">
      <vt:lpstr>Times</vt:lpstr>
      <vt:lpstr>Arial</vt:lpstr>
      <vt:lpstr>Arial Narrow</vt:lpstr>
      <vt:lpstr>Calibri</vt:lpstr>
      <vt:lpstr>Comic Sans MS</vt:lpstr>
      <vt:lpstr>Helvetica</vt:lpstr>
      <vt:lpstr>Helvetica Neue Black Condensed</vt:lpstr>
      <vt:lpstr>Tahoma</vt:lpstr>
      <vt:lpstr>Times New Roman</vt:lpstr>
      <vt:lpstr>49_Blank Presentation</vt:lpstr>
      <vt:lpstr>2_Blank Presentation</vt:lpstr>
      <vt:lpstr>1_Blank Presentation</vt:lpstr>
      <vt:lpstr>Portfolio</vt:lpstr>
      <vt:lpstr>2_Default Design</vt:lpstr>
      <vt:lpstr>NT Sermon  PPT Format</vt:lpstr>
      <vt:lpstr>Need</vt:lpstr>
      <vt:lpstr>Subject?</vt:lpstr>
      <vt:lpstr>Theme</vt:lpstr>
      <vt:lpstr>Let's Study Through Scripture</vt:lpstr>
      <vt:lpstr>Background</vt:lpstr>
      <vt:lpstr>Black on White</vt:lpstr>
      <vt:lpstr>I. Main Point</vt:lpstr>
      <vt:lpstr>Black on White</vt:lpstr>
      <vt:lpstr>"Scripture" (6: NLT).</vt:lpstr>
      <vt:lpstr>"Scripture" (6: NLT).</vt:lpstr>
      <vt:lpstr>"Scripture" (6: NLT).</vt:lpstr>
      <vt:lpstr>"Scripture" (6: NLT).</vt:lpstr>
      <vt:lpstr>II. Main Point</vt:lpstr>
      <vt:lpstr>"Scripture" (6: NLT).</vt:lpstr>
      <vt:lpstr>"Scripture" (6: NLT).</vt:lpstr>
      <vt:lpstr>"Scripture" (6: NLT).</vt:lpstr>
      <vt:lpstr>"Scripture" (6: NLT).</vt:lpstr>
      <vt:lpstr>III. Main Point</vt:lpstr>
      <vt:lpstr>Main Idea</vt:lpstr>
      <vt:lpstr>Text</vt:lpstr>
      <vt:lpstr>Text</vt:lpstr>
      <vt:lpstr>Black</vt:lpstr>
      <vt:lpstr>NT Preaching  •  BibleStudyDownloads.org</vt:lpstr>
      <vt:lpstr>I. Main Point</vt:lpstr>
      <vt:lpstr>"Scripture"  (6: NLT).</vt:lpstr>
      <vt:lpstr>UNIQUE MATERIAL…</vt:lpstr>
      <vt:lpstr>When I Think They Were Written…</vt:lpstr>
      <vt:lpstr>Chronology of Jesus &amp; Acts</vt:lpstr>
      <vt:lpstr>NT Overview (Paul's Letters)</vt:lpstr>
      <vt:lpstr>Black on White</vt:lpstr>
      <vt:lpstr>"Scripture" (6: NLT).</vt:lpstr>
      <vt:lpstr>"Scripture" (6: NLT).</vt:lpstr>
      <vt:lpstr>"Scripture" (6: NLT).</vt:lpstr>
      <vt:lpstr>"Scripture" (6: NLT).</vt:lpstr>
      <vt:lpstr>"Scripture" (6: NLT).</vt:lpstr>
      <vt:lpstr>"Scripture" (6: NLT).</vt:lpstr>
      <vt:lpstr>Black on White</vt:lpstr>
      <vt:lpstr>I. Main Point</vt:lpstr>
      <vt:lpstr>"Scripture" (6: NLT).</vt:lpstr>
      <vt:lpstr>"Scripture" (6: NLT).</vt:lpstr>
      <vt:lpstr>"Scripture" (6: NLT).</vt:lpstr>
      <vt:lpstr>"Scripture" (6: NLT).</vt:lpstr>
      <vt:lpstr>Black on White</vt:lpstr>
      <vt:lpstr>"Scripture" (6: NLT).</vt:lpstr>
      <vt:lpstr>"Scripture" (6: NLT).</vt:lpstr>
      <vt:lpstr>"Scripture" (6: NLT).</vt:lpstr>
      <vt:lpstr>"Scripture" (6: NLT).</vt:lpstr>
      <vt:lpstr>Black on White</vt:lpstr>
      <vt:lpstr>I. Main Point</vt:lpstr>
      <vt:lpstr>"Scripture" (6: NLT).</vt:lpstr>
      <vt:lpstr>"Scripture" (6: NLT).</vt:lpstr>
      <vt:lpstr>"Scripture" (6: NLT).</vt:lpstr>
      <vt:lpstr>"Scripture" (6: NLT).</vt:lpstr>
      <vt:lpstr>Entering the Kingdom of Heaven</vt:lpstr>
      <vt:lpstr>Title</vt:lpstr>
      <vt:lpstr>Blue Background</vt:lpstr>
      <vt:lpstr>Blue Background</vt:lpstr>
      <vt:lpstr>Blue Background</vt:lpstr>
      <vt:lpstr>Blue Background</vt:lpstr>
      <vt:lpstr>Black Text</vt:lpstr>
      <vt:lpstr>Nephew</vt:lpstr>
      <vt:lpstr>Black Text</vt:lpstr>
      <vt:lpstr>Title</vt:lpstr>
      <vt:lpstr>Title</vt:lpstr>
      <vt:lpstr>Black</vt:lpstr>
      <vt:lpstr>Black</vt:lpstr>
      <vt:lpstr>NT Preaching  •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Title</dc:title>
  <dc:creator>Rick Griffith</dc:creator>
  <cp:lastModifiedBy>Rick Griffith</cp:lastModifiedBy>
  <cp:revision>58</cp:revision>
  <dcterms:created xsi:type="dcterms:W3CDTF">2014-08-02T06:39:19Z</dcterms:created>
  <dcterms:modified xsi:type="dcterms:W3CDTF">2023-02-16T14:27:57Z</dcterms:modified>
</cp:coreProperties>
</file>